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4018" r:id="rId4"/>
  </p:sldMasterIdLst>
  <p:notesMasterIdLst>
    <p:notesMasterId r:id="rId15"/>
  </p:notesMasterIdLst>
  <p:handoutMasterIdLst>
    <p:handoutMasterId r:id="rId16"/>
  </p:handoutMasterIdLst>
  <p:sldIdLst>
    <p:sldId id="2147480469" r:id="rId5"/>
    <p:sldId id="2147480470" r:id="rId6"/>
    <p:sldId id="2147378761" r:id="rId7"/>
    <p:sldId id="2147378749" r:id="rId8"/>
    <p:sldId id="2147378765" r:id="rId9"/>
    <p:sldId id="2147470164" r:id="rId10"/>
    <p:sldId id="2147378776" r:id="rId11"/>
    <p:sldId id="2147378763" r:id="rId12"/>
    <p:sldId id="2147480472" r:id="rId13"/>
    <p:sldId id="2147480471" r:id="rId14"/>
  </p:sldIdLst>
  <p:sldSz cx="12192000" cy="6858000"/>
  <p:notesSz cx="6858000" cy="9144000"/>
  <p:custDataLst>
    <p:tags r:id="rId17"/>
  </p:custDataLst>
  <p:defaultTextStyle>
    <a:defPPr>
      <a:defRPr lang="en-US"/>
    </a:defPPr>
    <a:lvl1pPr algn="l" defTabSz="609585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609585" algn="l" defTabSz="609585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1219170" algn="l" defTabSz="609585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828754" algn="l" defTabSz="609585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2438339" algn="l" defTabSz="609585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3047924" algn="l" defTabSz="121917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3657509" algn="l" defTabSz="121917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4267093" algn="l" defTabSz="121917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4876678" algn="l" defTabSz="121917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59" userDrawn="1">
          <p15:clr>
            <a:srgbClr val="A4A3A4"/>
          </p15:clr>
        </p15:guide>
        <p15:guide id="2" orient="horz" pos="3913" userDrawn="1">
          <p15:clr>
            <a:srgbClr val="A4A3A4"/>
          </p15:clr>
        </p15:guide>
        <p15:guide id="3" orient="horz" pos="3301" userDrawn="1">
          <p15:clr>
            <a:srgbClr val="A4A3A4"/>
          </p15:clr>
        </p15:guide>
        <p15:guide id="4" orient="horz" pos="151" userDrawn="1">
          <p15:clr>
            <a:srgbClr val="A4A3A4"/>
          </p15:clr>
        </p15:guide>
        <p15:guide id="5" orient="horz" pos="1205" userDrawn="1">
          <p15:clr>
            <a:srgbClr val="A4A3A4"/>
          </p15:clr>
        </p15:guide>
        <p15:guide id="6" orient="horz" pos="2747" userDrawn="1">
          <p15:clr>
            <a:srgbClr val="A4A3A4"/>
          </p15:clr>
        </p15:guide>
        <p15:guide id="7" orient="horz" pos="4072" userDrawn="1">
          <p15:clr>
            <a:srgbClr val="A4A3A4"/>
          </p15:clr>
        </p15:guide>
        <p15:guide id="8" orient="horz" pos="684" userDrawn="1">
          <p15:clr>
            <a:srgbClr val="A4A3A4"/>
          </p15:clr>
        </p15:guide>
        <p15:guide id="9" pos="3843" userDrawn="1">
          <p15:clr>
            <a:srgbClr val="A4A3A4"/>
          </p15:clr>
        </p15:guide>
        <p15:guide id="10" pos="2464" userDrawn="1">
          <p15:clr>
            <a:srgbClr val="A4A3A4"/>
          </p15:clr>
        </p15:guide>
        <p15:guide id="11" pos="7303" userDrawn="1">
          <p15:clr>
            <a:srgbClr val="A4A3A4"/>
          </p15:clr>
        </p15:guide>
        <p15:guide id="12" pos="387" userDrawn="1">
          <p15:clr>
            <a:srgbClr val="A4A3A4"/>
          </p15:clr>
        </p15:guide>
        <p15:guide id="13" pos="493" userDrawn="1">
          <p15:clr>
            <a:srgbClr val="A4A3A4"/>
          </p15:clr>
        </p15:guide>
        <p15:guide id="14" pos="670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clrMode="gray"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0F0F"/>
    <a:srgbClr val="4A4A4A"/>
    <a:srgbClr val="2D6245"/>
    <a:srgbClr val="9FC6E7"/>
    <a:srgbClr val="8E2F90"/>
    <a:srgbClr val="88C541"/>
    <a:srgbClr val="88C540"/>
    <a:srgbClr val="F7A51C"/>
    <a:srgbClr val="2D6145"/>
    <a:srgbClr val="9EC7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320B931-1865-45C5-AEA2-71E468D406E7}" v="19" dt="2023-08-02T10:44:58.20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3792" autoAdjust="0"/>
  </p:normalViewPr>
  <p:slideViewPr>
    <p:cSldViewPr snapToGrid="0" snapToObjects="1">
      <p:cViewPr varScale="1">
        <p:scale>
          <a:sx n="159" d="100"/>
          <a:sy n="159" d="100"/>
        </p:scale>
        <p:origin x="2628" y="594"/>
      </p:cViewPr>
      <p:guideLst>
        <p:guide orient="horz" pos="4159"/>
        <p:guide orient="horz" pos="3913"/>
        <p:guide orient="horz" pos="3301"/>
        <p:guide orient="horz" pos="151"/>
        <p:guide orient="horz" pos="1205"/>
        <p:guide orient="horz" pos="2747"/>
        <p:guide orient="horz" pos="4072"/>
        <p:guide orient="horz" pos="684"/>
        <p:guide pos="3843"/>
        <p:guide pos="2464"/>
        <p:guide pos="7303"/>
        <p:guide pos="387"/>
        <p:guide pos="493"/>
        <p:guide pos="670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0" d="100"/>
        <a:sy n="70" d="100"/>
      </p:scale>
      <p:origin x="0" y="0"/>
    </p:cViewPr>
  </p:notesTextViewPr>
  <p:sorterViewPr>
    <p:cViewPr>
      <p:scale>
        <a:sx n="98" d="100"/>
        <a:sy n="98" d="100"/>
      </p:scale>
      <p:origin x="0" y="0"/>
    </p:cViewPr>
  </p:sorterViewPr>
  <p:notesViewPr>
    <p:cSldViewPr snapToGrid="0" snapToObjects="1">
      <p:cViewPr varScale="1">
        <p:scale>
          <a:sx n="51" d="100"/>
          <a:sy n="51" d="100"/>
        </p:scale>
        <p:origin x="2692" y="2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>
              <a:latin typeface="Calibri Light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pitchFamily="34" charset="0"/>
              </a:defRPr>
            </a:lvl1pPr>
          </a:lstStyle>
          <a:p>
            <a:pPr>
              <a:defRPr/>
            </a:pPr>
            <a:fld id="{AD96C3BA-5106-45AF-991F-B268A1B7DCE1}" type="datetime1">
              <a:rPr lang="en-US">
                <a:latin typeface="Calibri Light"/>
              </a:rPr>
              <a:pPr>
                <a:defRPr/>
              </a:pPr>
              <a:t>10/26/2026</a:t>
            </a:fld>
            <a:endParaRPr lang="en-US" dirty="0">
              <a:latin typeface="Calibri Ligh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>
              <a:latin typeface="Calibri Ligh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pitchFamily="34" charset="0"/>
              </a:defRPr>
            </a:lvl1pPr>
          </a:lstStyle>
          <a:p>
            <a:pPr>
              <a:defRPr/>
            </a:pPr>
            <a:fld id="{8498B84A-F36F-455C-AC5B-7A6B71C882EA}" type="slidenum">
              <a:rPr lang="en-US">
                <a:latin typeface="Calibri Light"/>
              </a:rPr>
              <a:pPr>
                <a:defRPr/>
              </a:pPr>
              <a:t>‹#›</a:t>
            </a:fld>
            <a:endParaRPr lang="en-US" dirty="0"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8507643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Calibri Light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Calibri Light"/>
              </a:defRPr>
            </a:lvl1pPr>
          </a:lstStyle>
          <a:p>
            <a:pPr>
              <a:defRPr/>
            </a:pPr>
            <a:fld id="{B9C56868-4BD4-472F-A1B8-3FECE93EC9D9}" type="datetime1">
              <a:rPr lang="en-US" smtClean="0"/>
              <a:pPr>
                <a:defRPr/>
              </a:pPr>
              <a:t>10/26/2026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noProof="0"/>
              <a:t>Click to edit Master text styles</a:t>
            </a:r>
          </a:p>
          <a:p>
            <a:pPr lvl="1"/>
            <a:r>
              <a:rPr lang="fi-FI" noProof="0"/>
              <a:t>Second level</a:t>
            </a:r>
          </a:p>
          <a:p>
            <a:pPr lvl="2"/>
            <a:r>
              <a:rPr lang="fi-FI" noProof="0"/>
              <a:t>Third level</a:t>
            </a:r>
          </a:p>
          <a:p>
            <a:pPr lvl="3"/>
            <a:r>
              <a:rPr lang="fi-FI" noProof="0"/>
              <a:t>Fourth level</a:t>
            </a:r>
          </a:p>
          <a:p>
            <a:pPr lvl="4"/>
            <a:r>
              <a:rPr lang="fi-FI" noProof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alibri Light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Calibri Light"/>
              </a:defRPr>
            </a:lvl1pPr>
          </a:lstStyle>
          <a:p>
            <a:pPr>
              <a:defRPr/>
            </a:pPr>
            <a:fld id="{06A670CC-D893-46E3-B844-ABBD9886244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761183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609585" rtl="0" eaLnBrk="0" fontAlgn="base" hangingPunct="0">
      <a:spcBef>
        <a:spcPct val="30000"/>
      </a:spcBef>
      <a:spcAft>
        <a:spcPct val="0"/>
      </a:spcAft>
      <a:defRPr sz="1600" b="0" i="0" kern="1200">
        <a:solidFill>
          <a:schemeClr val="tx1"/>
        </a:solidFill>
        <a:latin typeface="Open Sans" panose="020B0606030504020204" pitchFamily="34" charset="0"/>
        <a:ea typeface="ヒラギノ角ゴ Pro W3" charset="0"/>
        <a:cs typeface="ヒラギノ角ゴ Pro W3" charset="0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6A670CC-D893-46E3-B844-ABBD98862447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7765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6A670CC-D893-46E3-B844-ABBD98862447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3920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term “hyperscale” refers to the scale of projects (large).</a:t>
            </a:r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6A670CC-D893-46E3-B844-ABBD98862447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0971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60958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i-FI" sz="1600" b="0">
                <a:latin typeface="Open Sans"/>
                <a:cs typeface="Open Sans"/>
              </a:rPr>
              <a:t>Voimajohtorakentamisessa palvelemme asiakkaita sekä 110 kilovoltin että 400 kilovoltin hankkeissa.</a:t>
            </a:r>
            <a:r>
              <a:rPr lang="fi-FI" sz="1600">
                <a:latin typeface="Open Sans"/>
                <a:cs typeface="Open Sans"/>
              </a:rPr>
              <a:t> </a:t>
            </a:r>
            <a:endParaRPr lang="fi-FI" sz="1600" b="0">
              <a:solidFill>
                <a:schemeClr val="accent3"/>
              </a:solidFill>
            </a:endParaRPr>
          </a:p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6A670CC-D893-46E3-B844-ABBD98862447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9760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tusivu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83083B8E-C8F3-8F40-8BBA-AECA9893B06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88732" y="3751914"/>
            <a:ext cx="7614535" cy="605367"/>
          </a:xfrm>
        </p:spPr>
        <p:txBody>
          <a:bodyPr>
            <a:noAutofit/>
          </a:bodyPr>
          <a:lstStyle>
            <a:lvl1pPr marL="0" indent="0" algn="ctr">
              <a:lnSpc>
                <a:spcPct val="80000"/>
              </a:lnSpc>
              <a:buNone/>
              <a:defRPr sz="2800" b="1">
                <a:solidFill>
                  <a:schemeClr val="accent1"/>
                </a:solidFill>
              </a:defRPr>
            </a:lvl1pPr>
            <a:lvl2pPr marL="239177" indent="0">
              <a:buNone/>
              <a:defRPr/>
            </a:lvl2pPr>
            <a:lvl3pPr marL="474121" indent="0">
              <a:buNone/>
              <a:defRPr/>
            </a:lvl3pPr>
            <a:lvl4pPr marL="601118" indent="0">
              <a:buNone/>
              <a:defRPr/>
            </a:lvl4pPr>
            <a:lvl5pPr marL="719649" indent="0">
              <a:buNone/>
              <a:defRPr/>
            </a:lvl5pPr>
          </a:lstStyle>
          <a:p>
            <a:pPr lvl="0"/>
            <a:r>
              <a:rPr lang="fi-FI" dirty="0"/>
              <a:t>Muokkaa tekstiä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9BAD7AB-354C-6E4D-B492-4D290DF3E6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88732" y="2610400"/>
            <a:ext cx="7614535" cy="1141514"/>
          </a:xfrm>
        </p:spPr>
        <p:txBody>
          <a:bodyPr>
            <a:normAutofit/>
          </a:bodyPr>
          <a:lstStyle>
            <a:lvl1pPr algn="ctr">
              <a:defRPr sz="4800">
                <a:solidFill>
                  <a:schemeClr val="accent1"/>
                </a:solidFill>
              </a:defRPr>
            </a:lvl1pPr>
          </a:lstStyle>
          <a:p>
            <a:r>
              <a:rPr lang="fi-FI" dirty="0"/>
              <a:t>MUOKKAA TEKSTIÄ</a:t>
            </a:r>
          </a:p>
        </p:txBody>
      </p:sp>
      <p:pic>
        <p:nvPicPr>
          <p:cNvPr id="6" name="Kuva 5" descr="Kuva, joka sisältää kohteen teksti, kello&#10;&#10;Kuvaus luotu automaattisesti">
            <a:extLst>
              <a:ext uri="{FF2B5EF4-FFF2-40B4-BE49-F238E27FC236}">
                <a16:creationId xmlns:a16="http://schemas.microsoft.com/office/drawing/2014/main" id="{C67B3271-94D8-4896-9F2F-D36A3D2A3EC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89751" y="6139935"/>
            <a:ext cx="1782003" cy="457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198410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tusivu vihreä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B89A57B-FC40-FD48-9AD0-BF3E916CB79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08045" y="6433876"/>
            <a:ext cx="1782003" cy="262314"/>
          </a:xfrm>
          <a:prstGeom prst="rect">
            <a:avLst/>
          </a:prstGeom>
        </p:spPr>
      </p:pic>
      <p:sp>
        <p:nvSpPr>
          <p:cNvPr id="7" name="Tekstin paikkamerkki 3">
            <a:extLst>
              <a:ext uri="{FF2B5EF4-FFF2-40B4-BE49-F238E27FC236}">
                <a16:creationId xmlns:a16="http://schemas.microsoft.com/office/drawing/2014/main" id="{2AB6431F-D990-634C-B01B-1F862BB559E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88732" y="3751914"/>
            <a:ext cx="7614535" cy="605367"/>
          </a:xfrm>
        </p:spPr>
        <p:txBody>
          <a:bodyPr>
            <a:noAutofit/>
          </a:bodyPr>
          <a:lstStyle>
            <a:lvl1pPr marL="0" indent="0" algn="ctr">
              <a:lnSpc>
                <a:spcPct val="80000"/>
              </a:lnSpc>
              <a:buNone/>
              <a:defRPr sz="2800" b="1">
                <a:solidFill>
                  <a:schemeClr val="bg1"/>
                </a:solidFill>
              </a:defRPr>
            </a:lvl1pPr>
            <a:lvl2pPr marL="239177" indent="0">
              <a:buNone/>
              <a:defRPr/>
            </a:lvl2pPr>
            <a:lvl3pPr marL="474121" indent="0">
              <a:buNone/>
              <a:defRPr/>
            </a:lvl3pPr>
            <a:lvl4pPr marL="601118" indent="0">
              <a:buNone/>
              <a:defRPr/>
            </a:lvl4pPr>
            <a:lvl5pPr marL="719649" indent="0">
              <a:buNone/>
              <a:defRPr/>
            </a:lvl5pPr>
          </a:lstStyle>
          <a:p>
            <a:pPr lvl="0"/>
            <a:r>
              <a:rPr lang="fi-FI" dirty="0"/>
              <a:t>Muokkaa tekstiä</a:t>
            </a:r>
          </a:p>
        </p:txBody>
      </p:sp>
      <p:sp>
        <p:nvSpPr>
          <p:cNvPr id="8" name="Otsikko 1">
            <a:extLst>
              <a:ext uri="{FF2B5EF4-FFF2-40B4-BE49-F238E27FC236}">
                <a16:creationId xmlns:a16="http://schemas.microsoft.com/office/drawing/2014/main" id="{19A7B8F7-4D00-DF47-BCBA-7CB106D7DF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88732" y="2610400"/>
            <a:ext cx="7614535" cy="1141514"/>
          </a:xfrm>
        </p:spPr>
        <p:txBody>
          <a:bodyPr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TEKSTIÄ</a:t>
            </a:r>
          </a:p>
        </p:txBody>
      </p:sp>
      <p:pic>
        <p:nvPicPr>
          <p:cNvPr id="11" name="Kuva 10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0EC8A4B9-8397-4D01-9A50-B3C11E75E9D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0028" y="6140529"/>
            <a:ext cx="1782003" cy="457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163379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tusivu vaalea kuva iso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">
            <a:extLst>
              <a:ext uri="{FF2B5EF4-FFF2-40B4-BE49-F238E27FC236}">
                <a16:creationId xmlns:a16="http://schemas.microsoft.com/office/drawing/2014/main" id="{D5FC0C27-B03A-A448-BBA0-9FB2061B428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fi-FI" dirty="0"/>
              <a:t>Lisää vaalea kuva</a:t>
            </a:r>
          </a:p>
        </p:txBody>
      </p:sp>
      <p:sp>
        <p:nvSpPr>
          <p:cNvPr id="17" name="Tekstin paikkamerkki 3">
            <a:extLst>
              <a:ext uri="{FF2B5EF4-FFF2-40B4-BE49-F238E27FC236}">
                <a16:creationId xmlns:a16="http://schemas.microsoft.com/office/drawing/2014/main" id="{92E74732-0283-7242-AF57-703CB89C389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88733" y="4007908"/>
            <a:ext cx="7614534" cy="605367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3200" b="1">
                <a:solidFill>
                  <a:schemeClr val="accent1"/>
                </a:solidFill>
              </a:defRPr>
            </a:lvl1pPr>
            <a:lvl2pPr marL="239177" indent="0">
              <a:buNone/>
              <a:defRPr/>
            </a:lvl2pPr>
            <a:lvl3pPr marL="474121" indent="0">
              <a:buNone/>
              <a:defRPr/>
            </a:lvl3pPr>
            <a:lvl4pPr marL="601118" indent="0">
              <a:buNone/>
              <a:defRPr/>
            </a:lvl4pPr>
            <a:lvl5pPr marL="719649" indent="0">
              <a:buNone/>
              <a:defRPr/>
            </a:lvl5pPr>
          </a:lstStyle>
          <a:p>
            <a:pPr lvl="0"/>
            <a:r>
              <a:rPr lang="fi-FI" dirty="0"/>
              <a:t>Muokkaa tekstiä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C8A6B41D-F700-4F60-B5DF-CAFD11D642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089751" y="6142764"/>
            <a:ext cx="1782003" cy="457339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solidFill>
                  <a:schemeClr val="accent3">
                    <a:alpha val="0"/>
                  </a:schemeClr>
                </a:solidFill>
              </a:defRPr>
            </a:lvl1pPr>
          </a:lstStyle>
          <a:p>
            <a:pPr lvl="0"/>
            <a:r>
              <a:rPr lang="fi-FI" dirty="0"/>
              <a:t>  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DB269DA6-7063-18B7-8B88-D167BEA6B9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3088" y="1289257"/>
            <a:ext cx="11485825" cy="1775220"/>
          </a:xfrm>
        </p:spPr>
        <p:txBody>
          <a:bodyPr>
            <a:noAutofit/>
          </a:bodyPr>
          <a:lstStyle>
            <a:lvl1pPr algn="ctr">
              <a:defRPr sz="8800">
                <a:solidFill>
                  <a:schemeClr val="accent1"/>
                </a:solidFill>
              </a:defRPr>
            </a:lvl1pPr>
          </a:lstStyle>
          <a:p>
            <a:r>
              <a:rPr lang="fi-FI" dirty="0"/>
              <a:t>MUOKKAA TEKSTIÄ</a:t>
            </a:r>
          </a:p>
        </p:txBody>
      </p:sp>
    </p:spTree>
    <p:extLst>
      <p:ext uri="{BB962C8B-B14F-4D97-AF65-F5344CB8AC3E}">
        <p14:creationId xmlns:p14="http://schemas.microsoft.com/office/powerpoint/2010/main" val="4112424053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tusivu tumma kuva iso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">
            <a:extLst>
              <a:ext uri="{FF2B5EF4-FFF2-40B4-BE49-F238E27FC236}">
                <a16:creationId xmlns:a16="http://schemas.microsoft.com/office/drawing/2014/main" id="{99712942-C257-3E45-8369-CC6F3A03898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fi-FI" dirty="0"/>
              <a:t>Lisää tumma kuva</a:t>
            </a:r>
          </a:p>
        </p:txBody>
      </p:sp>
      <p:sp>
        <p:nvSpPr>
          <p:cNvPr id="8" name="Tekstin paikkamerkki 3">
            <a:extLst>
              <a:ext uri="{FF2B5EF4-FFF2-40B4-BE49-F238E27FC236}">
                <a16:creationId xmlns:a16="http://schemas.microsoft.com/office/drawing/2014/main" id="{2834BC92-4180-D24F-ABB7-10F692CC613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88733" y="4007908"/>
            <a:ext cx="7614534" cy="605367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3200" b="1">
                <a:solidFill>
                  <a:schemeClr val="bg1"/>
                </a:solidFill>
              </a:defRPr>
            </a:lvl1pPr>
            <a:lvl2pPr marL="239177" indent="0">
              <a:buNone/>
              <a:defRPr/>
            </a:lvl2pPr>
            <a:lvl3pPr marL="474121" indent="0">
              <a:buNone/>
              <a:defRPr/>
            </a:lvl3pPr>
            <a:lvl4pPr marL="601118" indent="0">
              <a:buNone/>
              <a:defRPr/>
            </a:lvl4pPr>
            <a:lvl5pPr marL="719649" indent="0">
              <a:buNone/>
              <a:defRPr/>
            </a:lvl5pPr>
          </a:lstStyle>
          <a:p>
            <a:pPr lvl="0"/>
            <a:r>
              <a:rPr lang="fi-FI" dirty="0"/>
              <a:t>Muokkaa tekstiä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BE78ED0C-9298-4A1C-B0E1-0A071F5937B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089595" y="6140728"/>
            <a:ext cx="1782709" cy="457559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solidFill>
                  <a:schemeClr val="accent3">
                    <a:alpha val="0"/>
                  </a:schemeClr>
                </a:solidFill>
              </a:defRPr>
            </a:lvl1pPr>
          </a:lstStyle>
          <a:p>
            <a:pPr lvl="0"/>
            <a:r>
              <a:rPr lang="fi-FI" dirty="0"/>
              <a:t>  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3E8338A-5370-FA3C-A483-1C05F735EB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3088" y="1289255"/>
            <a:ext cx="11485825" cy="1774800"/>
          </a:xfrm>
        </p:spPr>
        <p:txBody>
          <a:bodyPr>
            <a:noAutofit/>
          </a:bodyPr>
          <a:lstStyle>
            <a:lvl1pPr algn="ctr">
              <a:defRPr sz="88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TEKSTIÄ</a:t>
            </a:r>
          </a:p>
        </p:txBody>
      </p:sp>
    </p:spTree>
    <p:extLst>
      <p:ext uri="{BB962C8B-B14F-4D97-AF65-F5344CB8AC3E}">
        <p14:creationId xmlns:p14="http://schemas.microsoft.com/office/powerpoint/2010/main" val="1384235380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yläpalvel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83083B8E-C8F3-8F40-8BBA-AECA9893B06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88732" y="5219288"/>
            <a:ext cx="7614535" cy="605367"/>
          </a:xfrm>
        </p:spPr>
        <p:txBody>
          <a:bodyPr>
            <a:noAutofit/>
          </a:bodyPr>
          <a:lstStyle>
            <a:lvl1pPr marL="0" indent="0" algn="ctr">
              <a:lnSpc>
                <a:spcPct val="80000"/>
              </a:lnSpc>
              <a:buNone/>
              <a:defRPr sz="2800" b="1">
                <a:solidFill>
                  <a:schemeClr val="accent1"/>
                </a:solidFill>
              </a:defRPr>
            </a:lvl1pPr>
            <a:lvl2pPr marL="239177" indent="0">
              <a:buNone/>
              <a:defRPr/>
            </a:lvl2pPr>
            <a:lvl3pPr marL="474121" indent="0">
              <a:buNone/>
              <a:defRPr/>
            </a:lvl3pPr>
            <a:lvl4pPr marL="601118" indent="0">
              <a:buNone/>
              <a:defRPr/>
            </a:lvl4pPr>
            <a:lvl5pPr marL="719649" indent="0">
              <a:buNone/>
              <a:defRPr/>
            </a:lvl5pPr>
          </a:lstStyle>
          <a:p>
            <a:pPr lvl="0"/>
            <a:r>
              <a:rPr lang="fi-FI" dirty="0"/>
              <a:t>Muokkaa tekstiä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9BAD7AB-354C-6E4D-B492-4D290DF3E6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03693" y="4485737"/>
            <a:ext cx="9584611" cy="712276"/>
          </a:xfrm>
        </p:spPr>
        <p:txBody>
          <a:bodyPr>
            <a:normAutofit/>
          </a:bodyPr>
          <a:lstStyle>
            <a:lvl1pPr algn="ctr">
              <a:defRPr sz="4400">
                <a:solidFill>
                  <a:schemeClr val="accent1"/>
                </a:solidFill>
              </a:defRPr>
            </a:lvl1pPr>
          </a:lstStyle>
          <a:p>
            <a:r>
              <a:rPr lang="fi-FI" dirty="0"/>
              <a:t>VÄYLÄPALVELUT</a:t>
            </a:r>
          </a:p>
        </p:txBody>
      </p:sp>
      <p:sp>
        <p:nvSpPr>
          <p:cNvPr id="5" name="Kuvan paikkamerkki 2">
            <a:extLst>
              <a:ext uri="{FF2B5EF4-FFF2-40B4-BE49-F238E27FC236}">
                <a16:creationId xmlns:a16="http://schemas.microsoft.com/office/drawing/2014/main" id="{8B95AD28-397A-5746-AA4D-2DE1F403BA1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0" y="1"/>
            <a:ext cx="12192000" cy="3987208"/>
          </a:xfrm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pic>
        <p:nvPicPr>
          <p:cNvPr id="6" name="Kuva 5" descr="Kuva, joka sisältää kohteen teksti, kello&#10;&#10;Kuvaus luotu automaattisesti">
            <a:extLst>
              <a:ext uri="{FF2B5EF4-FFF2-40B4-BE49-F238E27FC236}">
                <a16:creationId xmlns:a16="http://schemas.microsoft.com/office/drawing/2014/main" id="{1A2BAB39-C3F1-45C9-A41D-3BD8B18D975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89751" y="6139935"/>
            <a:ext cx="1782003" cy="457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741073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unnossapitopalvel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83083B8E-C8F3-8F40-8BBA-AECA9893B06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88732" y="5219288"/>
            <a:ext cx="7614535" cy="605367"/>
          </a:xfrm>
        </p:spPr>
        <p:txBody>
          <a:bodyPr>
            <a:noAutofit/>
          </a:bodyPr>
          <a:lstStyle>
            <a:lvl1pPr marL="0" indent="0" algn="ctr">
              <a:lnSpc>
                <a:spcPct val="80000"/>
              </a:lnSpc>
              <a:buNone/>
              <a:defRPr sz="2800" b="1">
                <a:solidFill>
                  <a:schemeClr val="accent1"/>
                </a:solidFill>
              </a:defRPr>
            </a:lvl1pPr>
            <a:lvl2pPr marL="239177" indent="0">
              <a:buNone/>
              <a:defRPr/>
            </a:lvl2pPr>
            <a:lvl3pPr marL="474121" indent="0">
              <a:buNone/>
              <a:defRPr/>
            </a:lvl3pPr>
            <a:lvl4pPr marL="601118" indent="0">
              <a:buNone/>
              <a:defRPr/>
            </a:lvl4pPr>
            <a:lvl5pPr marL="719649" indent="0">
              <a:buNone/>
              <a:defRPr/>
            </a:lvl5pPr>
          </a:lstStyle>
          <a:p>
            <a:pPr lvl="0"/>
            <a:r>
              <a:rPr lang="fi-FI" dirty="0"/>
              <a:t>Muokkaa tekstiä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9BAD7AB-354C-6E4D-B492-4D290DF3E6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03693" y="4485737"/>
            <a:ext cx="9584611" cy="712276"/>
          </a:xfrm>
        </p:spPr>
        <p:txBody>
          <a:bodyPr>
            <a:normAutofit/>
          </a:bodyPr>
          <a:lstStyle>
            <a:lvl1pPr algn="ctr">
              <a:defRPr sz="4400">
                <a:solidFill>
                  <a:schemeClr val="accent1"/>
                </a:solidFill>
              </a:defRPr>
            </a:lvl1pPr>
          </a:lstStyle>
          <a:p>
            <a:r>
              <a:rPr lang="fi-FI" dirty="0"/>
              <a:t>KUNNOSSAPITOPALVELUT</a:t>
            </a:r>
          </a:p>
        </p:txBody>
      </p:sp>
      <p:sp>
        <p:nvSpPr>
          <p:cNvPr id="5" name="Kuvan paikkamerkki 2">
            <a:extLst>
              <a:ext uri="{FF2B5EF4-FFF2-40B4-BE49-F238E27FC236}">
                <a16:creationId xmlns:a16="http://schemas.microsoft.com/office/drawing/2014/main" id="{8B95AD28-397A-5746-AA4D-2DE1F403BA1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0" y="1"/>
            <a:ext cx="12192000" cy="3987208"/>
          </a:xfrm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pic>
        <p:nvPicPr>
          <p:cNvPr id="6" name="Kuva 5" descr="Kuva, joka sisältää kohteen teksti, kello&#10;&#10;Kuvaus luotu automaattisesti">
            <a:extLst>
              <a:ext uri="{FF2B5EF4-FFF2-40B4-BE49-F238E27FC236}">
                <a16:creationId xmlns:a16="http://schemas.microsoft.com/office/drawing/2014/main" id="{D4CAE39C-13D1-4B55-ACB8-1517FFD948E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89751" y="6139935"/>
            <a:ext cx="1782003" cy="457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288307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ata- ja kaupunkipalvel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83083B8E-C8F3-8F40-8BBA-AECA9893B06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88732" y="5219288"/>
            <a:ext cx="7614535" cy="605367"/>
          </a:xfrm>
        </p:spPr>
        <p:txBody>
          <a:bodyPr>
            <a:noAutofit/>
          </a:bodyPr>
          <a:lstStyle>
            <a:lvl1pPr marL="0" indent="0" algn="ctr">
              <a:lnSpc>
                <a:spcPct val="80000"/>
              </a:lnSpc>
              <a:buNone/>
              <a:defRPr sz="2800" b="1">
                <a:solidFill>
                  <a:schemeClr val="accent1"/>
                </a:solidFill>
              </a:defRPr>
            </a:lvl1pPr>
            <a:lvl2pPr marL="239177" indent="0">
              <a:buNone/>
              <a:defRPr/>
            </a:lvl2pPr>
            <a:lvl3pPr marL="474121" indent="0">
              <a:buNone/>
              <a:defRPr/>
            </a:lvl3pPr>
            <a:lvl4pPr marL="601118" indent="0">
              <a:buNone/>
              <a:defRPr/>
            </a:lvl4pPr>
            <a:lvl5pPr marL="719649" indent="0">
              <a:buNone/>
              <a:defRPr/>
            </a:lvl5pPr>
          </a:lstStyle>
          <a:p>
            <a:pPr lvl="0"/>
            <a:r>
              <a:rPr lang="fi-FI" dirty="0"/>
              <a:t>Muokkaa tekstiä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9BAD7AB-354C-6E4D-B492-4D290DF3E6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03693" y="4485737"/>
            <a:ext cx="9584611" cy="712276"/>
          </a:xfrm>
        </p:spPr>
        <p:txBody>
          <a:bodyPr>
            <a:normAutofit/>
          </a:bodyPr>
          <a:lstStyle>
            <a:lvl1pPr algn="ctr">
              <a:defRPr sz="4400">
                <a:solidFill>
                  <a:schemeClr val="accent1"/>
                </a:solidFill>
              </a:defRPr>
            </a:lvl1pPr>
          </a:lstStyle>
          <a:p>
            <a:r>
              <a:rPr lang="fi-FI" dirty="0"/>
              <a:t>RATA- JA KAUPUNKIPALVELUT</a:t>
            </a:r>
          </a:p>
        </p:txBody>
      </p:sp>
      <p:sp>
        <p:nvSpPr>
          <p:cNvPr id="5" name="Kuvan paikkamerkki 2">
            <a:extLst>
              <a:ext uri="{FF2B5EF4-FFF2-40B4-BE49-F238E27FC236}">
                <a16:creationId xmlns:a16="http://schemas.microsoft.com/office/drawing/2014/main" id="{8B95AD28-397A-5746-AA4D-2DE1F403BA1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0" y="1"/>
            <a:ext cx="12192000" cy="3987208"/>
          </a:xfrm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pic>
        <p:nvPicPr>
          <p:cNvPr id="6" name="Kuva 5" descr="Kuva, joka sisältää kohteen teksti, kello&#10;&#10;Kuvaus luotu automaattisesti">
            <a:extLst>
              <a:ext uri="{FF2B5EF4-FFF2-40B4-BE49-F238E27FC236}">
                <a16:creationId xmlns:a16="http://schemas.microsoft.com/office/drawing/2014/main" id="{A735744C-06E7-468D-A9C5-8076F1ECE90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89751" y="6139935"/>
            <a:ext cx="1782003" cy="457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869110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ergiapalvel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83083B8E-C8F3-8F40-8BBA-AECA9893B06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88732" y="5219288"/>
            <a:ext cx="7614535" cy="605367"/>
          </a:xfrm>
        </p:spPr>
        <p:txBody>
          <a:bodyPr>
            <a:noAutofit/>
          </a:bodyPr>
          <a:lstStyle>
            <a:lvl1pPr marL="0" indent="0" algn="ctr">
              <a:lnSpc>
                <a:spcPct val="80000"/>
              </a:lnSpc>
              <a:buNone/>
              <a:defRPr sz="2800" b="1">
                <a:solidFill>
                  <a:schemeClr val="accent1"/>
                </a:solidFill>
              </a:defRPr>
            </a:lvl1pPr>
            <a:lvl2pPr marL="239177" indent="0">
              <a:buNone/>
              <a:defRPr/>
            </a:lvl2pPr>
            <a:lvl3pPr marL="474121" indent="0">
              <a:buNone/>
              <a:defRPr/>
            </a:lvl3pPr>
            <a:lvl4pPr marL="601118" indent="0">
              <a:buNone/>
              <a:defRPr/>
            </a:lvl4pPr>
            <a:lvl5pPr marL="719649" indent="0">
              <a:buNone/>
              <a:defRPr/>
            </a:lvl5pPr>
          </a:lstStyle>
          <a:p>
            <a:pPr lvl="0"/>
            <a:r>
              <a:rPr lang="fi-FI" dirty="0"/>
              <a:t>Muokkaa tekstiä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9BAD7AB-354C-6E4D-B492-4D290DF3E6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03693" y="4485737"/>
            <a:ext cx="9584611" cy="712276"/>
          </a:xfrm>
        </p:spPr>
        <p:txBody>
          <a:bodyPr>
            <a:normAutofit/>
          </a:bodyPr>
          <a:lstStyle>
            <a:lvl1pPr algn="ctr">
              <a:defRPr sz="4400">
                <a:solidFill>
                  <a:schemeClr val="accent1"/>
                </a:solidFill>
              </a:defRPr>
            </a:lvl1pPr>
          </a:lstStyle>
          <a:p>
            <a:r>
              <a:rPr lang="fi-FI" dirty="0"/>
              <a:t>ENERGIAPALVELUT</a:t>
            </a:r>
          </a:p>
        </p:txBody>
      </p:sp>
      <p:sp>
        <p:nvSpPr>
          <p:cNvPr id="5" name="Kuvan paikkamerkki 2">
            <a:extLst>
              <a:ext uri="{FF2B5EF4-FFF2-40B4-BE49-F238E27FC236}">
                <a16:creationId xmlns:a16="http://schemas.microsoft.com/office/drawing/2014/main" id="{8B95AD28-397A-5746-AA4D-2DE1F403BA1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0" y="1"/>
            <a:ext cx="12192000" cy="3987208"/>
          </a:xfrm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pic>
        <p:nvPicPr>
          <p:cNvPr id="6" name="Kuva 5" descr="Kuva, joka sisältää kohteen teksti, kello&#10;&#10;Kuvaus luotu automaattisesti">
            <a:extLst>
              <a:ext uri="{FF2B5EF4-FFF2-40B4-BE49-F238E27FC236}">
                <a16:creationId xmlns:a16="http://schemas.microsoft.com/office/drawing/2014/main" id="{2FE46983-2A4C-43AD-BC53-0DF7EA6900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89751" y="6139935"/>
            <a:ext cx="1782003" cy="457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651291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upunkikehitys ja asiantuntijapalvel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83083B8E-C8F3-8F40-8BBA-AECA9893B06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444145" y="5660063"/>
            <a:ext cx="7303706" cy="604800"/>
          </a:xfrm>
        </p:spPr>
        <p:txBody>
          <a:bodyPr>
            <a:noAutofit/>
          </a:bodyPr>
          <a:lstStyle>
            <a:lvl1pPr marL="0" indent="0" algn="ctr">
              <a:lnSpc>
                <a:spcPct val="80000"/>
              </a:lnSpc>
              <a:buNone/>
              <a:defRPr sz="2800" b="1">
                <a:solidFill>
                  <a:schemeClr val="accent1"/>
                </a:solidFill>
              </a:defRPr>
            </a:lvl1pPr>
            <a:lvl2pPr marL="239177" indent="0">
              <a:buNone/>
              <a:defRPr/>
            </a:lvl2pPr>
            <a:lvl3pPr marL="474121" indent="0">
              <a:buNone/>
              <a:defRPr/>
            </a:lvl3pPr>
            <a:lvl4pPr marL="601118" indent="0">
              <a:buNone/>
              <a:defRPr/>
            </a:lvl4pPr>
            <a:lvl5pPr marL="719649" indent="0">
              <a:buNone/>
              <a:defRPr/>
            </a:lvl5pPr>
          </a:lstStyle>
          <a:p>
            <a:pPr lvl="0"/>
            <a:r>
              <a:rPr lang="fi-FI" dirty="0"/>
              <a:t>Muokkaa tekstiä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9BAD7AB-354C-6E4D-B492-4D290DF3E6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03693" y="4485736"/>
            <a:ext cx="9584611" cy="1159411"/>
          </a:xfrm>
        </p:spPr>
        <p:txBody>
          <a:bodyPr>
            <a:normAutofit/>
          </a:bodyPr>
          <a:lstStyle>
            <a:lvl1pPr algn="ctr">
              <a:defRPr sz="4400">
                <a:solidFill>
                  <a:schemeClr val="accent1"/>
                </a:solidFill>
              </a:defRPr>
            </a:lvl1pPr>
          </a:lstStyle>
          <a:p>
            <a:r>
              <a:rPr lang="fi-FI" dirty="0"/>
              <a:t>KAUPUNKIKEHITYS JA ASIANTUNTIJAPALVELUT</a:t>
            </a:r>
          </a:p>
        </p:txBody>
      </p:sp>
      <p:sp>
        <p:nvSpPr>
          <p:cNvPr id="5" name="Kuvan paikkamerkki 2">
            <a:extLst>
              <a:ext uri="{FF2B5EF4-FFF2-40B4-BE49-F238E27FC236}">
                <a16:creationId xmlns:a16="http://schemas.microsoft.com/office/drawing/2014/main" id="{8B95AD28-397A-5746-AA4D-2DE1F403BA1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0" y="1"/>
            <a:ext cx="12192000" cy="3987208"/>
          </a:xfrm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pic>
        <p:nvPicPr>
          <p:cNvPr id="6" name="Kuva 5" descr="Kuva, joka sisältää kohteen teksti, kello&#10;&#10;Kuvaus luotu automaattisesti">
            <a:extLst>
              <a:ext uri="{FF2B5EF4-FFF2-40B4-BE49-F238E27FC236}">
                <a16:creationId xmlns:a16="http://schemas.microsoft.com/office/drawing/2014/main" id="{80B5CD2F-683C-4DAB-ABE7-38B5D7D8DCC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89751" y="6139935"/>
            <a:ext cx="1782003" cy="457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62407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tusivu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B53A2A2-81F2-0649-84CC-941F42BDBD53}"/>
              </a:ext>
            </a:extLst>
          </p:cNvPr>
          <p:cNvSpPr/>
          <p:nvPr userDrawn="1"/>
        </p:nvSpPr>
        <p:spPr>
          <a:xfrm>
            <a:off x="0" y="3987208"/>
            <a:ext cx="12192000" cy="287079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fi-FI" sz="1200" b="0" i="0" dirty="0" err="1">
              <a:solidFill>
                <a:schemeClr val="bg1"/>
              </a:solidFill>
              <a:latin typeface="Open Sans" panose="020B0606030504020204" pitchFamily="34" charset="0"/>
              <a:ea typeface="Muli" charset="0"/>
              <a:cs typeface="Muli" charset="0"/>
            </a:endParaRP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B5EF8E16-E56D-3F4E-B595-D4C171F0C62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0" y="1"/>
            <a:ext cx="12192000" cy="3987208"/>
          </a:xfrm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D49A037E-3B07-844F-9D1E-B1AF7AFFD3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9333" y="4514584"/>
            <a:ext cx="8453334" cy="1280288"/>
          </a:xfrm>
        </p:spPr>
        <p:txBody>
          <a:bodyPr>
            <a:noAutofit/>
          </a:bodyPr>
          <a:lstStyle>
            <a:lvl1pPr algn="ctr">
              <a:defRPr sz="50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TEKSTIÄ</a:t>
            </a:r>
          </a:p>
        </p:txBody>
      </p:sp>
      <p:pic>
        <p:nvPicPr>
          <p:cNvPr id="6" name="Kuva 5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C8158206-DB3D-4A42-9708-A8984DCE24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0028" y="6140529"/>
            <a:ext cx="1782003" cy="457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6501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 vaalea kuva tummalla tekstill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ate Placeholder 2">
            <a:extLst>
              <a:ext uri="{FF2B5EF4-FFF2-40B4-BE49-F238E27FC236}">
                <a16:creationId xmlns:a16="http://schemas.microsoft.com/office/drawing/2014/main" id="{3CEA6022-AD32-3842-B0E0-EF7860A4A7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98279" y="6559865"/>
            <a:ext cx="2740321" cy="1418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5C25281D-0BFE-B747-A6AC-36FF14DFC95C}" type="datetime1">
              <a:rPr lang="fi-FI" smtClean="0"/>
              <a:t>26.10.2026</a:t>
            </a:fld>
            <a:endParaRPr lang="fi-FI"/>
          </a:p>
        </p:txBody>
      </p:sp>
      <p:sp>
        <p:nvSpPr>
          <p:cNvPr id="13" name="Alatunnisteen paikkamerkki 1">
            <a:extLst>
              <a:ext uri="{FF2B5EF4-FFF2-40B4-BE49-F238E27FC236}">
                <a16:creationId xmlns:a16="http://schemas.microsoft.com/office/drawing/2014/main" id="{F9A3BFF9-9B02-4E41-ACEB-074EBA9699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08743" y="6551657"/>
            <a:ext cx="2991446" cy="1445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3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15" name="Picture Placeholder 1">
            <a:extLst>
              <a:ext uri="{FF2B5EF4-FFF2-40B4-BE49-F238E27FC236}">
                <a16:creationId xmlns:a16="http://schemas.microsoft.com/office/drawing/2014/main" id="{D5FC0C27-B03A-A448-BBA0-9FB2061B428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fi-FI" dirty="0"/>
              <a:t>Lisää vaalea kuva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3ACC929B-6754-E441-998E-6BC2E875521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88732" y="2850091"/>
            <a:ext cx="7614535" cy="1157817"/>
          </a:xfrm>
        </p:spPr>
        <p:txBody>
          <a:bodyPr/>
          <a:lstStyle>
            <a:lvl1pPr algn="ctr">
              <a:buNone/>
              <a:defRPr sz="6000" b="1" i="0">
                <a:solidFill>
                  <a:schemeClr val="accent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defRPr>
            </a:lvl1pPr>
          </a:lstStyle>
          <a:p>
            <a:r>
              <a:rPr lang="fi-FI" dirty="0"/>
              <a:t>MUOKKAA TEKSTIÄ</a:t>
            </a:r>
          </a:p>
        </p:txBody>
      </p:sp>
      <p:sp>
        <p:nvSpPr>
          <p:cNvPr id="17" name="Tekstin paikkamerkki 3">
            <a:extLst>
              <a:ext uri="{FF2B5EF4-FFF2-40B4-BE49-F238E27FC236}">
                <a16:creationId xmlns:a16="http://schemas.microsoft.com/office/drawing/2014/main" id="{92E74732-0283-7242-AF57-703CB89C389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88733" y="4007908"/>
            <a:ext cx="7614534" cy="605367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3200" b="1">
                <a:solidFill>
                  <a:schemeClr val="accent1"/>
                </a:solidFill>
              </a:defRPr>
            </a:lvl1pPr>
            <a:lvl2pPr marL="239177" indent="0">
              <a:buNone/>
              <a:defRPr/>
            </a:lvl2pPr>
            <a:lvl3pPr marL="474121" indent="0">
              <a:buNone/>
              <a:defRPr/>
            </a:lvl3pPr>
            <a:lvl4pPr marL="601118" indent="0">
              <a:buNone/>
              <a:defRPr/>
            </a:lvl4pPr>
            <a:lvl5pPr marL="719649" indent="0">
              <a:buNone/>
              <a:defRPr/>
            </a:lvl5pPr>
          </a:lstStyle>
          <a:p>
            <a:pPr lvl="0"/>
            <a:r>
              <a:rPr lang="fi-FI" dirty="0"/>
              <a:t>Muokkaa tekstiä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C8A6B41D-F700-4F60-B5DF-CAFD11D642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089751" y="6142764"/>
            <a:ext cx="1782003" cy="457339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solidFill>
                  <a:schemeClr val="accent3">
                    <a:alpha val="0"/>
                  </a:schemeClr>
                </a:solidFill>
              </a:defRPr>
            </a:lvl1pPr>
          </a:lstStyle>
          <a:p>
            <a:pPr lvl="0"/>
            <a:r>
              <a:rPr lang="fi-FI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360232316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 tumma kuva vaalealla tekstill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2">
            <a:extLst>
              <a:ext uri="{FF2B5EF4-FFF2-40B4-BE49-F238E27FC236}">
                <a16:creationId xmlns:a16="http://schemas.microsoft.com/office/drawing/2014/main" id="{E0D8D16C-C776-8247-A78F-AA4C3C9671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98279" y="6559865"/>
            <a:ext cx="2740321" cy="1418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62E64768-BBF5-944C-A686-A925B5B737A1}" type="datetime1">
              <a:rPr lang="fi-FI" smtClean="0"/>
              <a:t>26.10.2026</a:t>
            </a:fld>
            <a:endParaRPr lang="fi-FI"/>
          </a:p>
        </p:txBody>
      </p:sp>
      <p:sp>
        <p:nvSpPr>
          <p:cNvPr id="9" name="Alatunnisteen paikkamerkki 1">
            <a:extLst>
              <a:ext uri="{FF2B5EF4-FFF2-40B4-BE49-F238E27FC236}">
                <a16:creationId xmlns:a16="http://schemas.microsoft.com/office/drawing/2014/main" id="{5F1EFE5D-F077-7043-9C68-14568325ED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08743" y="6551657"/>
            <a:ext cx="2991446" cy="1445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3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12" name="Picture Placeholder 1">
            <a:extLst>
              <a:ext uri="{FF2B5EF4-FFF2-40B4-BE49-F238E27FC236}">
                <a16:creationId xmlns:a16="http://schemas.microsoft.com/office/drawing/2014/main" id="{99712942-C257-3E45-8369-CC6F3A03898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fi-FI" dirty="0"/>
              <a:t>Lisää tumma kuva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538492A3-FD1B-EF4A-950F-254C00CD4ED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88732" y="2850091"/>
            <a:ext cx="7614535" cy="1157817"/>
          </a:xfrm>
        </p:spPr>
        <p:txBody>
          <a:bodyPr/>
          <a:lstStyle>
            <a:lvl1pPr algn="ctr">
              <a:buNone/>
              <a:defRPr sz="6000" b="1" i="0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defRPr>
            </a:lvl1pPr>
          </a:lstStyle>
          <a:p>
            <a:r>
              <a:rPr lang="fi-FI" dirty="0"/>
              <a:t>MUOKKAA TEKSTIÄ</a:t>
            </a:r>
          </a:p>
        </p:txBody>
      </p:sp>
      <p:sp>
        <p:nvSpPr>
          <p:cNvPr id="8" name="Tekstin paikkamerkki 3">
            <a:extLst>
              <a:ext uri="{FF2B5EF4-FFF2-40B4-BE49-F238E27FC236}">
                <a16:creationId xmlns:a16="http://schemas.microsoft.com/office/drawing/2014/main" id="{2834BC92-4180-D24F-ABB7-10F692CC613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88733" y="4007908"/>
            <a:ext cx="7614534" cy="605367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3200" b="1">
                <a:solidFill>
                  <a:schemeClr val="bg1"/>
                </a:solidFill>
              </a:defRPr>
            </a:lvl1pPr>
            <a:lvl2pPr marL="239177" indent="0">
              <a:buNone/>
              <a:defRPr/>
            </a:lvl2pPr>
            <a:lvl3pPr marL="474121" indent="0">
              <a:buNone/>
              <a:defRPr/>
            </a:lvl3pPr>
            <a:lvl4pPr marL="601118" indent="0">
              <a:buNone/>
              <a:defRPr/>
            </a:lvl4pPr>
            <a:lvl5pPr marL="719649" indent="0">
              <a:buNone/>
              <a:defRPr/>
            </a:lvl5pPr>
          </a:lstStyle>
          <a:p>
            <a:pPr lvl="0"/>
            <a:r>
              <a:rPr lang="fi-FI" dirty="0"/>
              <a:t>Muokkaa tekstiä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BE78ED0C-9298-4A1C-B0E1-0A071F5937B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089595" y="6140728"/>
            <a:ext cx="1782709" cy="457559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solidFill>
                  <a:schemeClr val="accent3">
                    <a:alpha val="0"/>
                  </a:schemeClr>
                </a:solidFill>
              </a:defRPr>
            </a:lvl1pPr>
          </a:lstStyle>
          <a:p>
            <a:pPr lvl="0"/>
            <a:r>
              <a:rPr lang="fi-FI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408417664"/>
      </p:ext>
    </p:extLst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uva ja otsikk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in paikkamerkki 3">
            <a:extLst>
              <a:ext uri="{FF2B5EF4-FFF2-40B4-BE49-F238E27FC236}">
                <a16:creationId xmlns:a16="http://schemas.microsoft.com/office/drawing/2014/main" id="{F6CB60E1-BF22-8343-A151-D3C8489D1D6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515100" y="3502643"/>
            <a:ext cx="5326832" cy="605367"/>
          </a:xfrm>
        </p:spPr>
        <p:txBody>
          <a:bodyPr>
            <a:normAutofit/>
          </a:bodyPr>
          <a:lstStyle>
            <a:lvl1pPr marL="0" indent="0" algn="l">
              <a:lnSpc>
                <a:spcPct val="80000"/>
              </a:lnSpc>
              <a:buNone/>
              <a:defRPr sz="3200" b="1">
                <a:solidFill>
                  <a:schemeClr val="accent1"/>
                </a:solidFill>
              </a:defRPr>
            </a:lvl1pPr>
            <a:lvl2pPr marL="239177" indent="0">
              <a:buNone/>
              <a:defRPr/>
            </a:lvl2pPr>
            <a:lvl3pPr marL="474121" indent="0">
              <a:buNone/>
              <a:defRPr/>
            </a:lvl3pPr>
            <a:lvl4pPr marL="601118" indent="0">
              <a:buNone/>
              <a:defRPr/>
            </a:lvl4pPr>
            <a:lvl5pPr marL="719649" indent="0">
              <a:buNone/>
              <a:defRPr/>
            </a:lvl5pPr>
          </a:lstStyle>
          <a:p>
            <a:pPr lvl="0"/>
            <a:r>
              <a:rPr lang="fi-FI" dirty="0"/>
              <a:t>Muokkaa tekstiä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B642C37-2777-2642-8A32-9FEF4F6E2E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15100" y="2113023"/>
            <a:ext cx="5326833" cy="1315977"/>
          </a:xfrm>
        </p:spPr>
        <p:txBody>
          <a:bodyPr>
            <a:noAutofit/>
          </a:bodyPr>
          <a:lstStyle>
            <a:lvl1pPr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i-FI" dirty="0"/>
              <a:t>MUOKKAA TEKSTIÄ</a:t>
            </a:r>
          </a:p>
        </p:txBody>
      </p:sp>
      <p:pic>
        <p:nvPicPr>
          <p:cNvPr id="9" name="Kuva 8" descr="Kuva, joka sisältää kohteen teksti, kello&#10;&#10;Kuvaus luotu automaattisesti">
            <a:extLst>
              <a:ext uri="{FF2B5EF4-FFF2-40B4-BE49-F238E27FC236}">
                <a16:creationId xmlns:a16="http://schemas.microsoft.com/office/drawing/2014/main" id="{1C4FF64D-5635-4179-8FCC-31A96BB6D76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89751" y="6139935"/>
            <a:ext cx="1782003" cy="457339"/>
          </a:xfrm>
          <a:prstGeom prst="rect">
            <a:avLst/>
          </a:prstGeom>
        </p:spPr>
      </p:pic>
      <p:sp>
        <p:nvSpPr>
          <p:cNvPr id="13" name="Kuvan paikkamerkki 12">
            <a:extLst>
              <a:ext uri="{FF2B5EF4-FFF2-40B4-BE49-F238E27FC236}">
                <a16:creationId xmlns:a16="http://schemas.microsoft.com/office/drawing/2014/main" id="{7716135D-194C-B5FD-2C26-31EE242FF1C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0" y="-1"/>
            <a:ext cx="6638173" cy="6858001"/>
          </a:xfrm>
          <a:custGeom>
            <a:avLst/>
            <a:gdLst>
              <a:gd name="connsiteX0" fmla="*/ 2608278 w 6638173"/>
              <a:gd name="connsiteY0" fmla="*/ 0 h 6858001"/>
              <a:gd name="connsiteX1" fmla="*/ 6638173 w 6638173"/>
              <a:gd name="connsiteY1" fmla="*/ 0 h 6858001"/>
              <a:gd name="connsiteX2" fmla="*/ 5362643 w 6638173"/>
              <a:gd name="connsiteY2" fmla="*/ 6858000 h 6858001"/>
              <a:gd name="connsiteX3" fmla="*/ 5305425 w 6638173"/>
              <a:gd name="connsiteY3" fmla="*/ 6858000 h 6858001"/>
              <a:gd name="connsiteX4" fmla="*/ 5305425 w 6638173"/>
              <a:gd name="connsiteY4" fmla="*/ 6858001 h 6858001"/>
              <a:gd name="connsiteX5" fmla="*/ 0 w 6638173"/>
              <a:gd name="connsiteY5" fmla="*/ 6858001 h 6858001"/>
              <a:gd name="connsiteX6" fmla="*/ 0 w 6638173"/>
              <a:gd name="connsiteY6" fmla="*/ 1 h 6858001"/>
              <a:gd name="connsiteX7" fmla="*/ 2608278 w 6638173"/>
              <a:gd name="connsiteY7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638173" h="6858001">
                <a:moveTo>
                  <a:pt x="2608278" y="0"/>
                </a:moveTo>
                <a:lnTo>
                  <a:pt x="6638173" y="0"/>
                </a:lnTo>
                <a:lnTo>
                  <a:pt x="5362643" y="6858000"/>
                </a:lnTo>
                <a:lnTo>
                  <a:pt x="5305425" y="6858000"/>
                </a:lnTo>
                <a:lnTo>
                  <a:pt x="5305425" y="6858001"/>
                </a:lnTo>
                <a:lnTo>
                  <a:pt x="0" y="6858001"/>
                </a:lnTo>
                <a:lnTo>
                  <a:pt x="0" y="1"/>
                </a:lnTo>
                <a:lnTo>
                  <a:pt x="2608278" y="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44543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 ja vaalea kuv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Kuvan paikkamerkki 9">
            <a:extLst>
              <a:ext uri="{FF2B5EF4-FFF2-40B4-BE49-F238E27FC236}">
                <a16:creationId xmlns:a16="http://schemas.microsoft.com/office/drawing/2014/main" id="{00CD6148-B21C-985F-E418-B64F9403FE63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 bwMode="auto">
          <a:xfrm>
            <a:off x="5379176" y="-5080"/>
            <a:ext cx="6812824" cy="6863080"/>
          </a:xfrm>
          <a:custGeom>
            <a:avLst/>
            <a:gdLst>
              <a:gd name="connsiteX0" fmla="*/ 1273598 w 6812824"/>
              <a:gd name="connsiteY0" fmla="*/ 0 h 6863080"/>
              <a:gd name="connsiteX1" fmla="*/ 5553075 w 6812824"/>
              <a:gd name="connsiteY1" fmla="*/ 0 h 6863080"/>
              <a:gd name="connsiteX2" fmla="*/ 5552132 w 6812824"/>
              <a:gd name="connsiteY2" fmla="*/ 5080 h 6863080"/>
              <a:gd name="connsiteX3" fmla="*/ 6812824 w 6812824"/>
              <a:gd name="connsiteY3" fmla="*/ 5080 h 6863080"/>
              <a:gd name="connsiteX4" fmla="*/ 6812824 w 6812824"/>
              <a:gd name="connsiteY4" fmla="*/ 6863080 h 6863080"/>
              <a:gd name="connsiteX5" fmla="*/ 1593124 w 6812824"/>
              <a:gd name="connsiteY5" fmla="*/ 6863080 h 6863080"/>
              <a:gd name="connsiteX6" fmla="*/ 1593124 w 6812824"/>
              <a:gd name="connsiteY6" fmla="*/ 6858002 h 6863080"/>
              <a:gd name="connsiteX7" fmla="*/ 0 w 6812824"/>
              <a:gd name="connsiteY7" fmla="*/ 6858002 h 6863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12824" h="6863080">
                <a:moveTo>
                  <a:pt x="1273598" y="0"/>
                </a:moveTo>
                <a:lnTo>
                  <a:pt x="5553075" y="0"/>
                </a:lnTo>
                <a:lnTo>
                  <a:pt x="5552132" y="5080"/>
                </a:lnTo>
                <a:lnTo>
                  <a:pt x="6812824" y="5080"/>
                </a:lnTo>
                <a:lnTo>
                  <a:pt x="6812824" y="6863080"/>
                </a:lnTo>
                <a:lnTo>
                  <a:pt x="1593124" y="6863080"/>
                </a:lnTo>
                <a:lnTo>
                  <a:pt x="1593124" y="6858002"/>
                </a:lnTo>
                <a:lnTo>
                  <a:pt x="0" y="6858002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defRPr/>
            </a:lvl1pPr>
          </a:lstStyle>
          <a:p>
            <a:r>
              <a:rPr lang="fi-FI" dirty="0"/>
              <a:t>Lisää vaalea kuva</a:t>
            </a:r>
          </a:p>
        </p:txBody>
      </p:sp>
      <p:sp>
        <p:nvSpPr>
          <p:cNvPr id="6" name="Tekstin paikkamerkki 3">
            <a:extLst>
              <a:ext uri="{FF2B5EF4-FFF2-40B4-BE49-F238E27FC236}">
                <a16:creationId xmlns:a16="http://schemas.microsoft.com/office/drawing/2014/main" id="{F6CB60E1-BF22-8343-A151-D3C8489D1D6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1199" y="3502643"/>
            <a:ext cx="5164601" cy="605367"/>
          </a:xfrm>
        </p:spPr>
        <p:txBody>
          <a:bodyPr>
            <a:normAutofit/>
          </a:bodyPr>
          <a:lstStyle>
            <a:lvl1pPr marL="0" indent="0" algn="l">
              <a:lnSpc>
                <a:spcPct val="80000"/>
              </a:lnSpc>
              <a:buNone/>
              <a:defRPr sz="3200" b="1">
                <a:solidFill>
                  <a:schemeClr val="accent1"/>
                </a:solidFill>
              </a:defRPr>
            </a:lvl1pPr>
            <a:lvl2pPr marL="239177" indent="0">
              <a:buNone/>
              <a:defRPr/>
            </a:lvl2pPr>
            <a:lvl3pPr marL="474121" indent="0">
              <a:buNone/>
              <a:defRPr/>
            </a:lvl3pPr>
            <a:lvl4pPr marL="601118" indent="0">
              <a:buNone/>
              <a:defRPr/>
            </a:lvl4pPr>
            <a:lvl5pPr marL="719649" indent="0">
              <a:buNone/>
              <a:defRPr/>
            </a:lvl5pPr>
          </a:lstStyle>
          <a:p>
            <a:pPr lvl="0"/>
            <a:r>
              <a:rPr lang="fi-FI" dirty="0"/>
              <a:t>Muokkaa tekstiä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B642C37-2777-2642-8A32-9FEF4F6E2E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1201" y="2113023"/>
            <a:ext cx="5164600" cy="1315977"/>
          </a:xfrm>
        </p:spPr>
        <p:txBody>
          <a:bodyPr>
            <a:noAutofit/>
          </a:bodyPr>
          <a:lstStyle>
            <a:lvl1pPr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i-FI" dirty="0"/>
              <a:t>MUOKKAA TEKSTIÄ</a:t>
            </a:r>
          </a:p>
        </p:txBody>
      </p:sp>
      <p:pic>
        <p:nvPicPr>
          <p:cNvPr id="9" name="Kuva 8" descr="Kuva, joka sisältää kohteen teksti, kello&#10;&#10;Kuvaus luotu automaattisesti">
            <a:extLst>
              <a:ext uri="{FF2B5EF4-FFF2-40B4-BE49-F238E27FC236}">
                <a16:creationId xmlns:a16="http://schemas.microsoft.com/office/drawing/2014/main" id="{1C4FF64D-5635-4179-8FCC-31A96BB6D76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89751" y="6139935"/>
            <a:ext cx="1782003" cy="457339"/>
          </a:xfrm>
          <a:prstGeom prst="rect">
            <a:avLst/>
          </a:prstGeom>
        </p:spPr>
      </p:pic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539B9E5C-75F6-F4BF-D3D9-910CE9C8BC0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089751" y="6142764"/>
            <a:ext cx="1782003" cy="457339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solidFill>
                  <a:schemeClr val="accent3">
                    <a:alpha val="0"/>
                  </a:schemeClr>
                </a:solidFill>
              </a:defRPr>
            </a:lvl1pPr>
          </a:lstStyle>
          <a:p>
            <a:pPr lvl="0"/>
            <a:r>
              <a:rPr lang="fi-FI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8609234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 ja tumma kuv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Kuvan paikkamerkki 9">
            <a:extLst>
              <a:ext uri="{FF2B5EF4-FFF2-40B4-BE49-F238E27FC236}">
                <a16:creationId xmlns:a16="http://schemas.microsoft.com/office/drawing/2014/main" id="{00CD6148-B21C-985F-E418-B64F9403FE63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 bwMode="auto">
          <a:xfrm>
            <a:off x="5379176" y="-5080"/>
            <a:ext cx="6812824" cy="6863080"/>
          </a:xfrm>
          <a:custGeom>
            <a:avLst/>
            <a:gdLst>
              <a:gd name="connsiteX0" fmla="*/ 1273598 w 6812824"/>
              <a:gd name="connsiteY0" fmla="*/ 0 h 6863080"/>
              <a:gd name="connsiteX1" fmla="*/ 5553075 w 6812824"/>
              <a:gd name="connsiteY1" fmla="*/ 0 h 6863080"/>
              <a:gd name="connsiteX2" fmla="*/ 5552132 w 6812824"/>
              <a:gd name="connsiteY2" fmla="*/ 5080 h 6863080"/>
              <a:gd name="connsiteX3" fmla="*/ 6812824 w 6812824"/>
              <a:gd name="connsiteY3" fmla="*/ 5080 h 6863080"/>
              <a:gd name="connsiteX4" fmla="*/ 6812824 w 6812824"/>
              <a:gd name="connsiteY4" fmla="*/ 6863080 h 6863080"/>
              <a:gd name="connsiteX5" fmla="*/ 1593124 w 6812824"/>
              <a:gd name="connsiteY5" fmla="*/ 6863080 h 6863080"/>
              <a:gd name="connsiteX6" fmla="*/ 1593124 w 6812824"/>
              <a:gd name="connsiteY6" fmla="*/ 6858002 h 6863080"/>
              <a:gd name="connsiteX7" fmla="*/ 0 w 6812824"/>
              <a:gd name="connsiteY7" fmla="*/ 6858002 h 6863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12824" h="6863080">
                <a:moveTo>
                  <a:pt x="1273598" y="0"/>
                </a:moveTo>
                <a:lnTo>
                  <a:pt x="5553075" y="0"/>
                </a:lnTo>
                <a:lnTo>
                  <a:pt x="5552132" y="5080"/>
                </a:lnTo>
                <a:lnTo>
                  <a:pt x="6812824" y="5080"/>
                </a:lnTo>
                <a:lnTo>
                  <a:pt x="6812824" y="6863080"/>
                </a:lnTo>
                <a:lnTo>
                  <a:pt x="1593124" y="6863080"/>
                </a:lnTo>
                <a:lnTo>
                  <a:pt x="1593124" y="6858002"/>
                </a:lnTo>
                <a:lnTo>
                  <a:pt x="0" y="6858002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defRPr/>
            </a:lvl1pPr>
          </a:lstStyle>
          <a:p>
            <a:r>
              <a:rPr lang="fi-FI" dirty="0"/>
              <a:t>Lisää tumma kuva</a:t>
            </a:r>
          </a:p>
        </p:txBody>
      </p:sp>
      <p:pic>
        <p:nvPicPr>
          <p:cNvPr id="9" name="Kuva 8" descr="Kuva, joka sisältää kohteen teksti, kello&#10;&#10;Kuvaus luotu automaattisesti">
            <a:extLst>
              <a:ext uri="{FF2B5EF4-FFF2-40B4-BE49-F238E27FC236}">
                <a16:creationId xmlns:a16="http://schemas.microsoft.com/office/drawing/2014/main" id="{1C4FF64D-5635-4179-8FCC-31A96BB6D76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89751" y="6139935"/>
            <a:ext cx="1782003" cy="457339"/>
          </a:xfrm>
          <a:prstGeom prst="rect">
            <a:avLst/>
          </a:prstGeom>
        </p:spPr>
      </p:pic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D22F3D0-713E-5435-89FF-7C24C31F7ED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089595" y="6140728"/>
            <a:ext cx="1782709" cy="457559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solidFill>
                  <a:schemeClr val="accent3">
                    <a:alpha val="0"/>
                  </a:schemeClr>
                </a:solidFill>
              </a:defRPr>
            </a:lvl1pPr>
          </a:lstStyle>
          <a:p>
            <a:pPr lvl="0"/>
            <a:r>
              <a:rPr lang="fi-FI" dirty="0"/>
              <a:t>  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214A334E-5697-01B1-C752-7A4373ECE16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1199" y="3502643"/>
            <a:ext cx="5164601" cy="605367"/>
          </a:xfrm>
        </p:spPr>
        <p:txBody>
          <a:bodyPr>
            <a:normAutofit/>
          </a:bodyPr>
          <a:lstStyle>
            <a:lvl1pPr marL="0" indent="0" algn="l">
              <a:lnSpc>
                <a:spcPct val="80000"/>
              </a:lnSpc>
              <a:buNone/>
              <a:defRPr sz="3200" b="1">
                <a:solidFill>
                  <a:schemeClr val="accent1"/>
                </a:solidFill>
              </a:defRPr>
            </a:lvl1pPr>
            <a:lvl2pPr marL="239177" indent="0">
              <a:buNone/>
              <a:defRPr/>
            </a:lvl2pPr>
            <a:lvl3pPr marL="474121" indent="0">
              <a:buNone/>
              <a:defRPr/>
            </a:lvl3pPr>
            <a:lvl4pPr marL="601118" indent="0">
              <a:buNone/>
              <a:defRPr/>
            </a:lvl4pPr>
            <a:lvl5pPr marL="719649" indent="0">
              <a:buNone/>
              <a:defRPr/>
            </a:lvl5pPr>
          </a:lstStyle>
          <a:p>
            <a:pPr lvl="0"/>
            <a:r>
              <a:rPr lang="fi-FI" dirty="0"/>
              <a:t>Muokkaa tekstiä</a:t>
            </a:r>
          </a:p>
        </p:txBody>
      </p:sp>
      <p:sp>
        <p:nvSpPr>
          <p:cNvPr id="5" name="Otsikko 1">
            <a:extLst>
              <a:ext uri="{FF2B5EF4-FFF2-40B4-BE49-F238E27FC236}">
                <a16:creationId xmlns:a16="http://schemas.microsoft.com/office/drawing/2014/main" id="{0F4E0DCA-C50B-90CD-A35C-6594A167AC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1201" y="2113023"/>
            <a:ext cx="5164600" cy="1315977"/>
          </a:xfrm>
        </p:spPr>
        <p:txBody>
          <a:bodyPr>
            <a:noAutofit/>
          </a:bodyPr>
          <a:lstStyle>
            <a:lvl1pPr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i-FI" dirty="0"/>
              <a:t>MUOKKAA TEKSTIÄ</a:t>
            </a:r>
          </a:p>
        </p:txBody>
      </p:sp>
    </p:spTree>
    <p:extLst>
      <p:ext uri="{BB962C8B-B14F-4D97-AF65-F5344CB8AC3E}">
        <p14:creationId xmlns:p14="http://schemas.microsoft.com/office/powerpoint/2010/main" val="570375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B45D1EA1-C857-FC48-A046-C0DC4AC0FD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79880" y="471600"/>
            <a:ext cx="6373404" cy="1267200"/>
          </a:xfrm>
        </p:spPr>
        <p:txBody>
          <a:bodyPr anchor="t">
            <a:normAutofit/>
          </a:bodyPr>
          <a:lstStyle>
            <a:lvl1pPr algn="l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fi-FI" dirty="0"/>
              <a:t>MUOKKAA TEKSTIÄ</a:t>
            </a:r>
            <a:endParaRPr lang="en-US" dirty="0"/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72404941-FC2D-9440-A4A4-E771E16E6290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5281200" y="1738800"/>
            <a:ext cx="6367231" cy="4203979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 err="1"/>
              <a:t>Muokkaa</a:t>
            </a:r>
            <a:r>
              <a:rPr lang="en-US" dirty="0"/>
              <a:t> </a:t>
            </a:r>
            <a:r>
              <a:rPr lang="en-US" dirty="0" err="1"/>
              <a:t>tekstiä</a:t>
            </a:r>
            <a:endParaRPr lang="en-US" dirty="0"/>
          </a:p>
          <a:p>
            <a:pPr lvl="1"/>
            <a:r>
              <a:rPr lang="en-US" dirty="0" err="1"/>
              <a:t>Toinen</a:t>
            </a:r>
            <a:r>
              <a:rPr lang="en-US" dirty="0"/>
              <a:t> </a:t>
            </a:r>
            <a:r>
              <a:rPr lang="en-US" dirty="0" err="1"/>
              <a:t>taso</a:t>
            </a:r>
            <a:endParaRPr lang="en-US" dirty="0"/>
          </a:p>
          <a:p>
            <a:pPr lvl="2"/>
            <a:r>
              <a:rPr lang="en-US" dirty="0" err="1"/>
              <a:t>Kolmas</a:t>
            </a:r>
            <a:r>
              <a:rPr lang="en-US" dirty="0"/>
              <a:t> </a:t>
            </a:r>
            <a:r>
              <a:rPr lang="en-US" dirty="0" err="1"/>
              <a:t>taso</a:t>
            </a:r>
            <a:endParaRPr lang="en-US" dirty="0"/>
          </a:p>
          <a:p>
            <a:pPr lvl="3"/>
            <a:r>
              <a:rPr lang="en-US" dirty="0" err="1"/>
              <a:t>Neljäs</a:t>
            </a:r>
            <a:r>
              <a:rPr lang="en-US" dirty="0"/>
              <a:t> </a:t>
            </a:r>
            <a:r>
              <a:rPr lang="en-US" dirty="0" err="1"/>
              <a:t>taso</a:t>
            </a:r>
            <a:endParaRPr lang="en-US" dirty="0"/>
          </a:p>
          <a:p>
            <a:pPr lvl="4"/>
            <a:r>
              <a:rPr lang="en-US" dirty="0" err="1"/>
              <a:t>Viides</a:t>
            </a:r>
            <a:r>
              <a:rPr lang="en-US" dirty="0"/>
              <a:t> </a:t>
            </a:r>
            <a:r>
              <a:rPr lang="en-US" dirty="0" err="1"/>
              <a:t>taso</a:t>
            </a:r>
            <a:endParaRPr lang="fi-FI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D97A3B2-DF09-E948-830E-78165F1E436B}"/>
              </a:ext>
            </a:extLst>
          </p:cNvPr>
          <p:cNvSpPr/>
          <p:nvPr userDrawn="1"/>
        </p:nvSpPr>
        <p:spPr>
          <a:xfrm>
            <a:off x="0" y="6551657"/>
            <a:ext cx="1884556" cy="30634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fi-FI" sz="1200" b="0" i="0" dirty="0" err="1">
              <a:solidFill>
                <a:schemeClr val="bg1"/>
              </a:solidFill>
              <a:latin typeface="Open Sans" panose="020B0606030504020204" pitchFamily="34" charset="0"/>
              <a:ea typeface="Muli" charset="0"/>
              <a:cs typeface="Muli" charset="0"/>
            </a:endParaRPr>
          </a:p>
        </p:txBody>
      </p:sp>
      <p:sp>
        <p:nvSpPr>
          <p:cNvPr id="6" name="Alatunnisteen paikkamerkki 1">
            <a:extLst>
              <a:ext uri="{FF2B5EF4-FFF2-40B4-BE49-F238E27FC236}">
                <a16:creationId xmlns:a16="http://schemas.microsoft.com/office/drawing/2014/main" id="{DA9C39E7-85BA-6742-97BA-6F3619BE25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08743" y="6551657"/>
            <a:ext cx="2991446" cy="1445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3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25" name="Kuvan paikkamerkki 24">
            <a:extLst>
              <a:ext uri="{FF2B5EF4-FFF2-40B4-BE49-F238E27FC236}">
                <a16:creationId xmlns:a16="http://schemas.microsoft.com/office/drawing/2014/main" id="{85F00BE3-3269-692D-C18F-DF55EBFF68F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 bwMode="auto">
          <a:xfrm>
            <a:off x="-6174" y="-1"/>
            <a:ext cx="5292228" cy="6858001"/>
          </a:xfrm>
          <a:custGeom>
            <a:avLst/>
            <a:gdLst>
              <a:gd name="connsiteX0" fmla="*/ 237886 w 5292228"/>
              <a:gd name="connsiteY0" fmla="*/ 0 h 6845301"/>
              <a:gd name="connsiteX1" fmla="*/ 5292228 w 5292228"/>
              <a:gd name="connsiteY1" fmla="*/ 0 h 6845301"/>
              <a:gd name="connsiteX2" fmla="*/ 4028643 w 5292228"/>
              <a:gd name="connsiteY2" fmla="*/ 6845299 h 6845301"/>
              <a:gd name="connsiteX3" fmla="*/ 2482674 w 5292228"/>
              <a:gd name="connsiteY3" fmla="*/ 6845299 h 6845301"/>
              <a:gd name="connsiteX4" fmla="*/ 2482674 w 5292228"/>
              <a:gd name="connsiteY4" fmla="*/ 6845301 h 6845301"/>
              <a:gd name="connsiteX5" fmla="*/ 6174 w 5292228"/>
              <a:gd name="connsiteY5" fmla="*/ 6845301 h 6845301"/>
              <a:gd name="connsiteX6" fmla="*/ 6174 w 5292228"/>
              <a:gd name="connsiteY6" fmla="*/ 6845299 h 6845301"/>
              <a:gd name="connsiteX7" fmla="*/ 0 w 5292228"/>
              <a:gd name="connsiteY7" fmla="*/ 6845299 h 6845301"/>
              <a:gd name="connsiteX8" fmla="*/ 0 w 5292228"/>
              <a:gd name="connsiteY8" fmla="*/ 1288717 h 6845301"/>
              <a:gd name="connsiteX9" fmla="*/ 6174 w 5292228"/>
              <a:gd name="connsiteY9" fmla="*/ 1255270 h 6845301"/>
              <a:gd name="connsiteX10" fmla="*/ 6174 w 5292228"/>
              <a:gd name="connsiteY10" fmla="*/ 1 h 6845301"/>
              <a:gd name="connsiteX11" fmla="*/ 237886 w 5292228"/>
              <a:gd name="connsiteY11" fmla="*/ 1 h 6845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292228" h="6845301">
                <a:moveTo>
                  <a:pt x="237886" y="0"/>
                </a:moveTo>
                <a:lnTo>
                  <a:pt x="5292228" y="0"/>
                </a:lnTo>
                <a:lnTo>
                  <a:pt x="4028643" y="6845299"/>
                </a:lnTo>
                <a:lnTo>
                  <a:pt x="2482674" y="6845299"/>
                </a:lnTo>
                <a:lnTo>
                  <a:pt x="2482674" y="6845301"/>
                </a:lnTo>
                <a:lnTo>
                  <a:pt x="6174" y="6845301"/>
                </a:lnTo>
                <a:lnTo>
                  <a:pt x="6174" y="6845299"/>
                </a:lnTo>
                <a:lnTo>
                  <a:pt x="0" y="6845299"/>
                </a:lnTo>
                <a:lnTo>
                  <a:pt x="0" y="1288717"/>
                </a:lnTo>
                <a:lnTo>
                  <a:pt x="6174" y="1255270"/>
                </a:lnTo>
                <a:lnTo>
                  <a:pt x="6174" y="1"/>
                </a:lnTo>
                <a:lnTo>
                  <a:pt x="237886" y="1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709432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 ja vaalea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B45D1EA1-C857-FC48-A046-C0DC4AC0FD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1200" y="471599"/>
            <a:ext cx="6373404" cy="1267200"/>
          </a:xfrm>
        </p:spPr>
        <p:txBody>
          <a:bodyPr anchor="t">
            <a:normAutofit/>
          </a:bodyPr>
          <a:lstStyle>
            <a:lvl1pPr algn="l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fi-FI" dirty="0"/>
              <a:t>MUOKKAA TEKSTIÄ</a:t>
            </a:r>
            <a:endParaRPr lang="en-US" dirty="0"/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72404941-FC2D-9440-A4A4-E771E16E6290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601200" y="1738800"/>
            <a:ext cx="6367231" cy="4203979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 err="1"/>
              <a:t>Muokkaa</a:t>
            </a:r>
            <a:r>
              <a:rPr lang="en-US" dirty="0"/>
              <a:t> </a:t>
            </a:r>
            <a:r>
              <a:rPr lang="en-US" dirty="0" err="1"/>
              <a:t>tekstiä</a:t>
            </a:r>
            <a:endParaRPr lang="en-US" dirty="0"/>
          </a:p>
          <a:p>
            <a:pPr lvl="1"/>
            <a:r>
              <a:rPr lang="en-US" dirty="0" err="1"/>
              <a:t>Toinen</a:t>
            </a:r>
            <a:r>
              <a:rPr lang="en-US" dirty="0"/>
              <a:t> </a:t>
            </a:r>
            <a:r>
              <a:rPr lang="en-US" dirty="0" err="1"/>
              <a:t>taso</a:t>
            </a:r>
            <a:endParaRPr lang="en-US" dirty="0"/>
          </a:p>
          <a:p>
            <a:pPr lvl="2"/>
            <a:r>
              <a:rPr lang="en-US" dirty="0" err="1"/>
              <a:t>Kolmas</a:t>
            </a:r>
            <a:r>
              <a:rPr lang="en-US" dirty="0"/>
              <a:t> </a:t>
            </a:r>
            <a:r>
              <a:rPr lang="en-US" dirty="0" err="1"/>
              <a:t>taso</a:t>
            </a:r>
            <a:endParaRPr lang="en-US" dirty="0"/>
          </a:p>
          <a:p>
            <a:pPr lvl="3"/>
            <a:r>
              <a:rPr lang="en-US" dirty="0" err="1"/>
              <a:t>Neljäs</a:t>
            </a:r>
            <a:r>
              <a:rPr lang="en-US" dirty="0"/>
              <a:t> </a:t>
            </a:r>
            <a:r>
              <a:rPr lang="en-US" dirty="0" err="1"/>
              <a:t>taso</a:t>
            </a:r>
            <a:endParaRPr lang="en-US" dirty="0"/>
          </a:p>
          <a:p>
            <a:pPr lvl="4"/>
            <a:r>
              <a:rPr lang="en-US" dirty="0" err="1"/>
              <a:t>Viides</a:t>
            </a:r>
            <a:r>
              <a:rPr lang="en-US" dirty="0"/>
              <a:t> </a:t>
            </a:r>
            <a:r>
              <a:rPr lang="en-US" dirty="0" err="1"/>
              <a:t>taso</a:t>
            </a:r>
            <a:endParaRPr lang="fi-FI" dirty="0"/>
          </a:p>
        </p:txBody>
      </p:sp>
      <p:sp>
        <p:nvSpPr>
          <p:cNvPr id="6" name="Alatunnisteen paikkamerkki 1">
            <a:extLst>
              <a:ext uri="{FF2B5EF4-FFF2-40B4-BE49-F238E27FC236}">
                <a16:creationId xmlns:a16="http://schemas.microsoft.com/office/drawing/2014/main" id="{DA9C39E7-85BA-6742-97BA-6F3619BE25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08743" y="6551657"/>
            <a:ext cx="2991446" cy="1445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3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11" name="Kuvan paikkamerkki 10">
            <a:extLst>
              <a:ext uri="{FF2B5EF4-FFF2-40B4-BE49-F238E27FC236}">
                <a16:creationId xmlns:a16="http://schemas.microsoft.com/office/drawing/2014/main" id="{81B1FCF2-BC7D-CD6F-7649-30B561FEC647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 bwMode="auto">
          <a:xfrm>
            <a:off x="6905948" y="-1"/>
            <a:ext cx="5286052" cy="6858001"/>
          </a:xfrm>
          <a:custGeom>
            <a:avLst/>
            <a:gdLst>
              <a:gd name="connsiteX0" fmla="*/ 1263585 w 5286052"/>
              <a:gd name="connsiteY0" fmla="*/ 0 h 6845299"/>
              <a:gd name="connsiteX1" fmla="*/ 4193852 w 5286052"/>
              <a:gd name="connsiteY1" fmla="*/ 0 h 6845299"/>
              <a:gd name="connsiteX2" fmla="*/ 5286052 w 5286052"/>
              <a:gd name="connsiteY2" fmla="*/ 0 h 6845299"/>
              <a:gd name="connsiteX3" fmla="*/ 5286052 w 5286052"/>
              <a:gd name="connsiteY3" fmla="*/ 5590042 h 6845299"/>
              <a:gd name="connsiteX4" fmla="*/ 5286052 w 5286052"/>
              <a:gd name="connsiteY4" fmla="*/ 6845299 h 6845299"/>
              <a:gd name="connsiteX5" fmla="*/ 5054342 w 5286052"/>
              <a:gd name="connsiteY5" fmla="*/ 6845299 h 6845299"/>
              <a:gd name="connsiteX6" fmla="*/ 4193852 w 5286052"/>
              <a:gd name="connsiteY6" fmla="*/ 6845299 h 6845299"/>
              <a:gd name="connsiteX7" fmla="*/ 0 w 5286052"/>
              <a:gd name="connsiteY7" fmla="*/ 6845299 h 6845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86052" h="6845299">
                <a:moveTo>
                  <a:pt x="1263585" y="0"/>
                </a:moveTo>
                <a:lnTo>
                  <a:pt x="4193852" y="0"/>
                </a:lnTo>
                <a:lnTo>
                  <a:pt x="5286052" y="0"/>
                </a:lnTo>
                <a:lnTo>
                  <a:pt x="5286052" y="5590042"/>
                </a:lnTo>
                <a:lnTo>
                  <a:pt x="5286052" y="6845299"/>
                </a:lnTo>
                <a:lnTo>
                  <a:pt x="5054342" y="6845299"/>
                </a:lnTo>
                <a:lnTo>
                  <a:pt x="4193852" y="6845299"/>
                </a:lnTo>
                <a:lnTo>
                  <a:pt x="0" y="684529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defRPr/>
            </a:lvl1pPr>
          </a:lstStyle>
          <a:p>
            <a:r>
              <a:rPr lang="fi-FI" dirty="0"/>
              <a:t>Lisää vaalea kuva</a:t>
            </a:r>
          </a:p>
          <a:p>
            <a:endParaRPr lang="fi-FI" dirty="0"/>
          </a:p>
        </p:txBody>
      </p:sp>
      <p:sp>
        <p:nvSpPr>
          <p:cNvPr id="7" name="Tekstin paikkamerkki 2">
            <a:extLst>
              <a:ext uri="{FF2B5EF4-FFF2-40B4-BE49-F238E27FC236}">
                <a16:creationId xmlns:a16="http://schemas.microsoft.com/office/drawing/2014/main" id="{265B1ED0-E8EA-C99B-852D-F17F54590DA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089751" y="6142764"/>
            <a:ext cx="1782003" cy="457339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solidFill>
                  <a:schemeClr val="accent3">
                    <a:alpha val="0"/>
                  </a:schemeClr>
                </a:solidFill>
              </a:defRPr>
            </a:lvl1pPr>
          </a:lstStyle>
          <a:p>
            <a:pPr lvl="0"/>
            <a:r>
              <a:rPr lang="fi-FI" dirty="0"/>
              <a:t>  </a:t>
            </a:r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5437BC61-A46A-B5D0-990F-A41F936CA480}"/>
              </a:ext>
            </a:extLst>
          </p:cNvPr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fld id="{6768E0A5-008C-F34B-AD25-9D7FBA9DB50F}" type="datetime1">
              <a:rPr lang="fi-FI" smtClean="0"/>
              <a:pPr/>
              <a:t>26.10.2026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2381271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 ja tumma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B45D1EA1-C857-FC48-A046-C0DC4AC0FD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1200" y="471599"/>
            <a:ext cx="6373404" cy="1267200"/>
          </a:xfrm>
        </p:spPr>
        <p:txBody>
          <a:bodyPr anchor="t">
            <a:normAutofit/>
          </a:bodyPr>
          <a:lstStyle>
            <a:lvl1pPr algn="l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fi-FI" dirty="0"/>
              <a:t>MUOKKAA TEKSTIÄ</a:t>
            </a:r>
            <a:endParaRPr lang="en-US" dirty="0"/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72404941-FC2D-9440-A4A4-E771E16E6290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601200" y="1738800"/>
            <a:ext cx="6367231" cy="4203979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 err="1"/>
              <a:t>Muokkaa</a:t>
            </a:r>
            <a:r>
              <a:rPr lang="en-US" dirty="0"/>
              <a:t> </a:t>
            </a:r>
            <a:r>
              <a:rPr lang="en-US" dirty="0" err="1"/>
              <a:t>tekstiä</a:t>
            </a:r>
            <a:endParaRPr lang="en-US" dirty="0"/>
          </a:p>
          <a:p>
            <a:pPr lvl="1"/>
            <a:r>
              <a:rPr lang="en-US" dirty="0" err="1"/>
              <a:t>Toinen</a:t>
            </a:r>
            <a:r>
              <a:rPr lang="en-US" dirty="0"/>
              <a:t> </a:t>
            </a:r>
            <a:r>
              <a:rPr lang="en-US" dirty="0" err="1"/>
              <a:t>taso</a:t>
            </a:r>
            <a:endParaRPr lang="en-US" dirty="0"/>
          </a:p>
          <a:p>
            <a:pPr lvl="2"/>
            <a:r>
              <a:rPr lang="en-US" dirty="0" err="1"/>
              <a:t>Kolmas</a:t>
            </a:r>
            <a:r>
              <a:rPr lang="en-US" dirty="0"/>
              <a:t> </a:t>
            </a:r>
            <a:r>
              <a:rPr lang="en-US" dirty="0" err="1"/>
              <a:t>taso</a:t>
            </a:r>
            <a:endParaRPr lang="en-US" dirty="0"/>
          </a:p>
          <a:p>
            <a:pPr lvl="3"/>
            <a:r>
              <a:rPr lang="en-US" dirty="0" err="1"/>
              <a:t>Neljäs</a:t>
            </a:r>
            <a:r>
              <a:rPr lang="en-US" dirty="0"/>
              <a:t> </a:t>
            </a:r>
            <a:r>
              <a:rPr lang="en-US" dirty="0" err="1"/>
              <a:t>taso</a:t>
            </a:r>
            <a:endParaRPr lang="en-US" dirty="0"/>
          </a:p>
          <a:p>
            <a:pPr lvl="4"/>
            <a:r>
              <a:rPr lang="en-US" dirty="0" err="1"/>
              <a:t>Viides</a:t>
            </a:r>
            <a:r>
              <a:rPr lang="en-US" dirty="0"/>
              <a:t> </a:t>
            </a:r>
            <a:r>
              <a:rPr lang="en-US" dirty="0" err="1"/>
              <a:t>taso</a:t>
            </a:r>
            <a:endParaRPr lang="fi-FI" dirty="0"/>
          </a:p>
        </p:txBody>
      </p:sp>
      <p:sp>
        <p:nvSpPr>
          <p:cNvPr id="6" name="Alatunnisteen paikkamerkki 1">
            <a:extLst>
              <a:ext uri="{FF2B5EF4-FFF2-40B4-BE49-F238E27FC236}">
                <a16:creationId xmlns:a16="http://schemas.microsoft.com/office/drawing/2014/main" id="{DA9C39E7-85BA-6742-97BA-6F3619BE25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08743" y="6551657"/>
            <a:ext cx="2991446" cy="1445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3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11" name="Kuvan paikkamerkki 10">
            <a:extLst>
              <a:ext uri="{FF2B5EF4-FFF2-40B4-BE49-F238E27FC236}">
                <a16:creationId xmlns:a16="http://schemas.microsoft.com/office/drawing/2014/main" id="{81B1FCF2-BC7D-CD6F-7649-30B561FEC647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 bwMode="auto">
          <a:xfrm>
            <a:off x="6905948" y="-1"/>
            <a:ext cx="5286052" cy="6858001"/>
          </a:xfrm>
          <a:custGeom>
            <a:avLst/>
            <a:gdLst>
              <a:gd name="connsiteX0" fmla="*/ 1263585 w 5286052"/>
              <a:gd name="connsiteY0" fmla="*/ 0 h 6845299"/>
              <a:gd name="connsiteX1" fmla="*/ 4193852 w 5286052"/>
              <a:gd name="connsiteY1" fmla="*/ 0 h 6845299"/>
              <a:gd name="connsiteX2" fmla="*/ 5286052 w 5286052"/>
              <a:gd name="connsiteY2" fmla="*/ 0 h 6845299"/>
              <a:gd name="connsiteX3" fmla="*/ 5286052 w 5286052"/>
              <a:gd name="connsiteY3" fmla="*/ 5590042 h 6845299"/>
              <a:gd name="connsiteX4" fmla="*/ 5286052 w 5286052"/>
              <a:gd name="connsiteY4" fmla="*/ 6845299 h 6845299"/>
              <a:gd name="connsiteX5" fmla="*/ 5054342 w 5286052"/>
              <a:gd name="connsiteY5" fmla="*/ 6845299 h 6845299"/>
              <a:gd name="connsiteX6" fmla="*/ 4193852 w 5286052"/>
              <a:gd name="connsiteY6" fmla="*/ 6845299 h 6845299"/>
              <a:gd name="connsiteX7" fmla="*/ 0 w 5286052"/>
              <a:gd name="connsiteY7" fmla="*/ 6845299 h 6845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86052" h="6845299">
                <a:moveTo>
                  <a:pt x="1263585" y="0"/>
                </a:moveTo>
                <a:lnTo>
                  <a:pt x="4193852" y="0"/>
                </a:lnTo>
                <a:lnTo>
                  <a:pt x="5286052" y="0"/>
                </a:lnTo>
                <a:lnTo>
                  <a:pt x="5286052" y="5590042"/>
                </a:lnTo>
                <a:lnTo>
                  <a:pt x="5286052" y="6845299"/>
                </a:lnTo>
                <a:lnTo>
                  <a:pt x="5054342" y="6845299"/>
                </a:lnTo>
                <a:lnTo>
                  <a:pt x="4193852" y="6845299"/>
                </a:lnTo>
                <a:lnTo>
                  <a:pt x="0" y="684529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defRPr/>
            </a:lvl1pPr>
          </a:lstStyle>
          <a:p>
            <a:r>
              <a:rPr lang="fi-FI" dirty="0"/>
              <a:t>Lisää tumma kuva</a:t>
            </a:r>
          </a:p>
          <a:p>
            <a:endParaRPr lang="fi-FI" dirty="0"/>
          </a:p>
        </p:txBody>
      </p:sp>
      <p:sp>
        <p:nvSpPr>
          <p:cNvPr id="5" name="Tekstin paikkamerkki 2">
            <a:extLst>
              <a:ext uri="{FF2B5EF4-FFF2-40B4-BE49-F238E27FC236}">
                <a16:creationId xmlns:a16="http://schemas.microsoft.com/office/drawing/2014/main" id="{DF4DA32B-F20F-6A9C-FD50-6A5F933EBE3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089595" y="6140728"/>
            <a:ext cx="1782709" cy="457559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solidFill>
                  <a:schemeClr val="accent3">
                    <a:alpha val="0"/>
                  </a:schemeClr>
                </a:solidFill>
              </a:defRPr>
            </a:lvl1pPr>
          </a:lstStyle>
          <a:p>
            <a:pPr lvl="0"/>
            <a:r>
              <a:rPr lang="fi-FI" dirty="0"/>
              <a:t>  </a:t>
            </a:r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29C6D2DF-FA0B-EE52-7835-45DB32CF7C12}"/>
              </a:ext>
            </a:extLst>
          </p:cNvPr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fld id="{6768E0A5-008C-F34B-AD25-9D7FBA9DB50F}" type="datetime1">
              <a:rPr lang="fi-FI" smtClean="0"/>
              <a:pPr/>
              <a:t>26.10.2026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8686415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 ja kaksi kuvaa tum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Kuvan paikkamerkki 14">
            <a:extLst>
              <a:ext uri="{FF2B5EF4-FFF2-40B4-BE49-F238E27FC236}">
                <a16:creationId xmlns:a16="http://schemas.microsoft.com/office/drawing/2014/main" id="{D21C4726-7BAF-B5D9-F93C-C9D115D93E7F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 bwMode="auto">
          <a:xfrm>
            <a:off x="6912176" y="3429000"/>
            <a:ext cx="5279824" cy="3429000"/>
          </a:xfrm>
          <a:custGeom>
            <a:avLst/>
            <a:gdLst>
              <a:gd name="connsiteX0" fmla="*/ 626262 w 5279824"/>
              <a:gd name="connsiteY0" fmla="*/ 0 h 3429000"/>
              <a:gd name="connsiteX1" fmla="*/ 2015924 w 5279824"/>
              <a:gd name="connsiteY1" fmla="*/ 0 h 3429000"/>
              <a:gd name="connsiteX2" fmla="*/ 3131311 w 5279824"/>
              <a:gd name="connsiteY2" fmla="*/ 0 h 3429000"/>
              <a:gd name="connsiteX3" fmla="*/ 5279824 w 5279824"/>
              <a:gd name="connsiteY3" fmla="*/ 0 h 3429000"/>
              <a:gd name="connsiteX4" fmla="*/ 5279824 w 5279824"/>
              <a:gd name="connsiteY4" fmla="*/ 3429000 h 3429000"/>
              <a:gd name="connsiteX5" fmla="*/ 2505049 w 5279824"/>
              <a:gd name="connsiteY5" fmla="*/ 3429000 h 3429000"/>
              <a:gd name="connsiteX6" fmla="*/ 2015924 w 5279824"/>
              <a:gd name="connsiteY6" fmla="*/ 3429000 h 3429000"/>
              <a:gd name="connsiteX7" fmla="*/ 0 w 5279824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79824" h="3429000">
                <a:moveTo>
                  <a:pt x="626262" y="0"/>
                </a:moveTo>
                <a:lnTo>
                  <a:pt x="2015924" y="0"/>
                </a:lnTo>
                <a:lnTo>
                  <a:pt x="3131311" y="0"/>
                </a:lnTo>
                <a:lnTo>
                  <a:pt x="5279824" y="0"/>
                </a:lnTo>
                <a:lnTo>
                  <a:pt x="5279824" y="3429000"/>
                </a:lnTo>
                <a:lnTo>
                  <a:pt x="2505049" y="3429000"/>
                </a:lnTo>
                <a:lnTo>
                  <a:pt x="2015924" y="3429000"/>
                </a:lnTo>
                <a:lnTo>
                  <a:pt x="0" y="342900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defRPr/>
            </a:lvl1pPr>
          </a:lstStyle>
          <a:p>
            <a:r>
              <a:rPr lang="fi-FI" dirty="0"/>
              <a:t>Lisää tumma kuva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45D1EA1-C857-FC48-A046-C0DC4AC0FD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1200" y="471599"/>
            <a:ext cx="6373404" cy="1267200"/>
          </a:xfrm>
        </p:spPr>
        <p:txBody>
          <a:bodyPr anchor="t">
            <a:normAutofit/>
          </a:bodyPr>
          <a:lstStyle>
            <a:lvl1pPr algn="l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fi-FI" dirty="0"/>
              <a:t>MUOKKAA TEKSTIÄ</a:t>
            </a:r>
            <a:endParaRPr lang="en-US" dirty="0"/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72404941-FC2D-9440-A4A4-E771E16E6290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601200" y="1738800"/>
            <a:ext cx="6367231" cy="4203979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 err="1"/>
              <a:t>Muokkaa</a:t>
            </a:r>
            <a:r>
              <a:rPr lang="en-US" dirty="0"/>
              <a:t> </a:t>
            </a:r>
            <a:r>
              <a:rPr lang="en-US" dirty="0" err="1"/>
              <a:t>tekstiä</a:t>
            </a:r>
            <a:endParaRPr lang="en-US" dirty="0"/>
          </a:p>
          <a:p>
            <a:pPr lvl="1"/>
            <a:r>
              <a:rPr lang="en-US" dirty="0" err="1"/>
              <a:t>Toinen</a:t>
            </a:r>
            <a:r>
              <a:rPr lang="en-US" dirty="0"/>
              <a:t> </a:t>
            </a:r>
            <a:r>
              <a:rPr lang="en-US" dirty="0" err="1"/>
              <a:t>taso</a:t>
            </a:r>
            <a:endParaRPr lang="en-US" dirty="0"/>
          </a:p>
          <a:p>
            <a:pPr lvl="2"/>
            <a:r>
              <a:rPr lang="en-US" dirty="0" err="1"/>
              <a:t>Kolmas</a:t>
            </a:r>
            <a:r>
              <a:rPr lang="en-US" dirty="0"/>
              <a:t> </a:t>
            </a:r>
            <a:r>
              <a:rPr lang="en-US" dirty="0" err="1"/>
              <a:t>taso</a:t>
            </a:r>
            <a:endParaRPr lang="en-US" dirty="0"/>
          </a:p>
          <a:p>
            <a:pPr lvl="3"/>
            <a:r>
              <a:rPr lang="en-US" dirty="0" err="1"/>
              <a:t>Neljäs</a:t>
            </a:r>
            <a:r>
              <a:rPr lang="en-US" dirty="0"/>
              <a:t> </a:t>
            </a:r>
            <a:r>
              <a:rPr lang="en-US" dirty="0" err="1"/>
              <a:t>taso</a:t>
            </a:r>
            <a:endParaRPr lang="en-US" dirty="0"/>
          </a:p>
          <a:p>
            <a:pPr lvl="4"/>
            <a:r>
              <a:rPr lang="en-US" dirty="0" err="1"/>
              <a:t>Viides</a:t>
            </a:r>
            <a:r>
              <a:rPr lang="en-US" dirty="0"/>
              <a:t> </a:t>
            </a:r>
            <a:r>
              <a:rPr lang="en-US" dirty="0" err="1"/>
              <a:t>taso</a:t>
            </a:r>
            <a:endParaRPr lang="fi-FI" dirty="0"/>
          </a:p>
        </p:txBody>
      </p:sp>
      <p:sp>
        <p:nvSpPr>
          <p:cNvPr id="6" name="Alatunnisteen paikkamerkki 1">
            <a:extLst>
              <a:ext uri="{FF2B5EF4-FFF2-40B4-BE49-F238E27FC236}">
                <a16:creationId xmlns:a16="http://schemas.microsoft.com/office/drawing/2014/main" id="{DA9C39E7-85BA-6742-97BA-6F3619BE25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08743" y="6551657"/>
            <a:ext cx="2991446" cy="1445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3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12" name="Kuvan paikkamerkki 11">
            <a:extLst>
              <a:ext uri="{FF2B5EF4-FFF2-40B4-BE49-F238E27FC236}">
                <a16:creationId xmlns:a16="http://schemas.microsoft.com/office/drawing/2014/main" id="{8A1D73BA-B2A6-E46D-CD91-EEA0696C714F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 bwMode="auto">
          <a:xfrm>
            <a:off x="7536689" y="-2"/>
            <a:ext cx="4655311" cy="3429002"/>
          </a:xfrm>
          <a:custGeom>
            <a:avLst/>
            <a:gdLst>
              <a:gd name="connsiteX0" fmla="*/ 626262 w 4655311"/>
              <a:gd name="connsiteY0" fmla="*/ 0 h 3429002"/>
              <a:gd name="connsiteX1" fmla="*/ 3131311 w 4655311"/>
              <a:gd name="connsiteY1" fmla="*/ 0 h 3429002"/>
              <a:gd name="connsiteX2" fmla="*/ 3131311 w 4655311"/>
              <a:gd name="connsiteY2" fmla="*/ 2 h 3429002"/>
              <a:gd name="connsiteX3" fmla="*/ 4655311 w 4655311"/>
              <a:gd name="connsiteY3" fmla="*/ 2 h 3429002"/>
              <a:gd name="connsiteX4" fmla="*/ 4655311 w 4655311"/>
              <a:gd name="connsiteY4" fmla="*/ 3429002 h 3429002"/>
              <a:gd name="connsiteX5" fmla="*/ 1162811 w 4655311"/>
              <a:gd name="connsiteY5" fmla="*/ 3429002 h 3429002"/>
              <a:gd name="connsiteX6" fmla="*/ 1162811 w 4655311"/>
              <a:gd name="connsiteY6" fmla="*/ 3429000 h 3429002"/>
              <a:gd name="connsiteX7" fmla="*/ 0 w 4655311"/>
              <a:gd name="connsiteY7" fmla="*/ 3429000 h 3429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655311" h="3429002">
                <a:moveTo>
                  <a:pt x="626262" y="0"/>
                </a:moveTo>
                <a:lnTo>
                  <a:pt x="3131311" y="0"/>
                </a:lnTo>
                <a:lnTo>
                  <a:pt x="3131311" y="2"/>
                </a:lnTo>
                <a:lnTo>
                  <a:pt x="4655311" y="2"/>
                </a:lnTo>
                <a:lnTo>
                  <a:pt x="4655311" y="3429002"/>
                </a:lnTo>
                <a:lnTo>
                  <a:pt x="1162811" y="3429002"/>
                </a:lnTo>
                <a:lnTo>
                  <a:pt x="1162811" y="3429000"/>
                </a:lnTo>
                <a:lnTo>
                  <a:pt x="0" y="342900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/>
          <a:p>
            <a:endParaRPr lang="fi-FI" dirty="0"/>
          </a:p>
        </p:txBody>
      </p:sp>
      <p:sp>
        <p:nvSpPr>
          <p:cNvPr id="2" name="Tekstin paikkamerkki 2">
            <a:extLst>
              <a:ext uri="{FF2B5EF4-FFF2-40B4-BE49-F238E27FC236}">
                <a16:creationId xmlns:a16="http://schemas.microsoft.com/office/drawing/2014/main" id="{78394C88-C2CB-0389-EE8E-DAC73238894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089595" y="6140728"/>
            <a:ext cx="1782709" cy="457559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solidFill>
                  <a:schemeClr val="accent3">
                    <a:alpha val="0"/>
                  </a:schemeClr>
                </a:solidFill>
              </a:defRPr>
            </a:lvl1pPr>
          </a:lstStyle>
          <a:p>
            <a:pPr lvl="0"/>
            <a:r>
              <a:rPr lang="fi-FI" dirty="0"/>
              <a:t>  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A435BBE-034C-95FE-CD0F-31297875D54C}"/>
              </a:ext>
            </a:extLst>
          </p:cNvPr>
          <p:cNvSpPr>
            <a:spLocks noGrp="1"/>
          </p:cNvSpPr>
          <p:nvPr>
            <p:ph type="dt" sz="half" idx="28"/>
          </p:nvPr>
        </p:nvSpPr>
        <p:spPr/>
        <p:txBody>
          <a:bodyPr/>
          <a:lstStyle/>
          <a:p>
            <a:fld id="{6768E0A5-008C-F34B-AD25-9D7FBA9DB50F}" type="datetime1">
              <a:rPr lang="fi-FI" smtClean="0"/>
              <a:pPr/>
              <a:t>26.10.2026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92881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 ja kaksi kuvaa vaal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Kuvan paikkamerkki 14">
            <a:extLst>
              <a:ext uri="{FF2B5EF4-FFF2-40B4-BE49-F238E27FC236}">
                <a16:creationId xmlns:a16="http://schemas.microsoft.com/office/drawing/2014/main" id="{D21C4726-7BAF-B5D9-F93C-C9D115D93E7F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 bwMode="auto">
          <a:xfrm>
            <a:off x="6912176" y="3429000"/>
            <a:ext cx="5279824" cy="3429000"/>
          </a:xfrm>
          <a:custGeom>
            <a:avLst/>
            <a:gdLst>
              <a:gd name="connsiteX0" fmla="*/ 626262 w 5279824"/>
              <a:gd name="connsiteY0" fmla="*/ 0 h 3429000"/>
              <a:gd name="connsiteX1" fmla="*/ 2015924 w 5279824"/>
              <a:gd name="connsiteY1" fmla="*/ 0 h 3429000"/>
              <a:gd name="connsiteX2" fmla="*/ 3131311 w 5279824"/>
              <a:gd name="connsiteY2" fmla="*/ 0 h 3429000"/>
              <a:gd name="connsiteX3" fmla="*/ 5279824 w 5279824"/>
              <a:gd name="connsiteY3" fmla="*/ 0 h 3429000"/>
              <a:gd name="connsiteX4" fmla="*/ 5279824 w 5279824"/>
              <a:gd name="connsiteY4" fmla="*/ 3429000 h 3429000"/>
              <a:gd name="connsiteX5" fmla="*/ 2505049 w 5279824"/>
              <a:gd name="connsiteY5" fmla="*/ 3429000 h 3429000"/>
              <a:gd name="connsiteX6" fmla="*/ 2015924 w 5279824"/>
              <a:gd name="connsiteY6" fmla="*/ 3429000 h 3429000"/>
              <a:gd name="connsiteX7" fmla="*/ 0 w 5279824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79824" h="3429000">
                <a:moveTo>
                  <a:pt x="626262" y="0"/>
                </a:moveTo>
                <a:lnTo>
                  <a:pt x="2015924" y="0"/>
                </a:lnTo>
                <a:lnTo>
                  <a:pt x="3131311" y="0"/>
                </a:lnTo>
                <a:lnTo>
                  <a:pt x="5279824" y="0"/>
                </a:lnTo>
                <a:lnTo>
                  <a:pt x="5279824" y="3429000"/>
                </a:lnTo>
                <a:lnTo>
                  <a:pt x="2505049" y="3429000"/>
                </a:lnTo>
                <a:lnTo>
                  <a:pt x="2015924" y="3429000"/>
                </a:lnTo>
                <a:lnTo>
                  <a:pt x="0" y="342900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defRPr/>
            </a:lvl1pPr>
          </a:lstStyle>
          <a:p>
            <a:r>
              <a:rPr lang="fi-FI" dirty="0"/>
              <a:t>Lisää vaalea kuva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45D1EA1-C857-FC48-A046-C0DC4AC0FD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1200" y="471599"/>
            <a:ext cx="6373404" cy="1267200"/>
          </a:xfrm>
        </p:spPr>
        <p:txBody>
          <a:bodyPr anchor="t">
            <a:normAutofit/>
          </a:bodyPr>
          <a:lstStyle>
            <a:lvl1pPr algn="l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fi-FI" dirty="0"/>
              <a:t>MUOKKAA TEKSTIÄ</a:t>
            </a:r>
            <a:endParaRPr lang="en-US" dirty="0"/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72404941-FC2D-9440-A4A4-E771E16E6290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601200" y="1738800"/>
            <a:ext cx="6367231" cy="4203979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 err="1"/>
              <a:t>Muokkaa</a:t>
            </a:r>
            <a:r>
              <a:rPr lang="en-US" dirty="0"/>
              <a:t> </a:t>
            </a:r>
            <a:r>
              <a:rPr lang="en-US" dirty="0" err="1"/>
              <a:t>tekstiä</a:t>
            </a:r>
            <a:endParaRPr lang="en-US" dirty="0"/>
          </a:p>
          <a:p>
            <a:pPr lvl="1"/>
            <a:r>
              <a:rPr lang="en-US" dirty="0" err="1"/>
              <a:t>Toinen</a:t>
            </a:r>
            <a:r>
              <a:rPr lang="en-US" dirty="0"/>
              <a:t> </a:t>
            </a:r>
            <a:r>
              <a:rPr lang="en-US" dirty="0" err="1"/>
              <a:t>taso</a:t>
            </a:r>
            <a:endParaRPr lang="en-US" dirty="0"/>
          </a:p>
          <a:p>
            <a:pPr lvl="2"/>
            <a:r>
              <a:rPr lang="en-US" dirty="0" err="1"/>
              <a:t>Kolmas</a:t>
            </a:r>
            <a:r>
              <a:rPr lang="en-US" dirty="0"/>
              <a:t> </a:t>
            </a:r>
            <a:r>
              <a:rPr lang="en-US" dirty="0" err="1"/>
              <a:t>taso</a:t>
            </a:r>
            <a:endParaRPr lang="en-US" dirty="0"/>
          </a:p>
          <a:p>
            <a:pPr lvl="3"/>
            <a:r>
              <a:rPr lang="en-US" dirty="0" err="1"/>
              <a:t>Neljäs</a:t>
            </a:r>
            <a:r>
              <a:rPr lang="en-US" dirty="0"/>
              <a:t> </a:t>
            </a:r>
            <a:r>
              <a:rPr lang="en-US" dirty="0" err="1"/>
              <a:t>taso</a:t>
            </a:r>
            <a:endParaRPr lang="en-US" dirty="0"/>
          </a:p>
          <a:p>
            <a:pPr lvl="4"/>
            <a:r>
              <a:rPr lang="en-US" dirty="0" err="1"/>
              <a:t>Viides</a:t>
            </a:r>
            <a:r>
              <a:rPr lang="en-US" dirty="0"/>
              <a:t> </a:t>
            </a:r>
            <a:r>
              <a:rPr lang="en-US" dirty="0" err="1"/>
              <a:t>taso</a:t>
            </a:r>
            <a:endParaRPr lang="fi-FI" dirty="0"/>
          </a:p>
        </p:txBody>
      </p:sp>
      <p:sp>
        <p:nvSpPr>
          <p:cNvPr id="6" name="Alatunnisteen paikkamerkki 1">
            <a:extLst>
              <a:ext uri="{FF2B5EF4-FFF2-40B4-BE49-F238E27FC236}">
                <a16:creationId xmlns:a16="http://schemas.microsoft.com/office/drawing/2014/main" id="{DA9C39E7-85BA-6742-97BA-6F3619BE25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08743" y="6551657"/>
            <a:ext cx="2991446" cy="1445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3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12" name="Kuvan paikkamerkki 11">
            <a:extLst>
              <a:ext uri="{FF2B5EF4-FFF2-40B4-BE49-F238E27FC236}">
                <a16:creationId xmlns:a16="http://schemas.microsoft.com/office/drawing/2014/main" id="{8A1D73BA-B2A6-E46D-CD91-EEA0696C714F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 bwMode="auto">
          <a:xfrm>
            <a:off x="7536689" y="-2"/>
            <a:ext cx="4655311" cy="3429002"/>
          </a:xfrm>
          <a:custGeom>
            <a:avLst/>
            <a:gdLst>
              <a:gd name="connsiteX0" fmla="*/ 626262 w 4655311"/>
              <a:gd name="connsiteY0" fmla="*/ 0 h 3429002"/>
              <a:gd name="connsiteX1" fmla="*/ 3131311 w 4655311"/>
              <a:gd name="connsiteY1" fmla="*/ 0 h 3429002"/>
              <a:gd name="connsiteX2" fmla="*/ 3131311 w 4655311"/>
              <a:gd name="connsiteY2" fmla="*/ 2 h 3429002"/>
              <a:gd name="connsiteX3" fmla="*/ 4655311 w 4655311"/>
              <a:gd name="connsiteY3" fmla="*/ 2 h 3429002"/>
              <a:gd name="connsiteX4" fmla="*/ 4655311 w 4655311"/>
              <a:gd name="connsiteY4" fmla="*/ 3429002 h 3429002"/>
              <a:gd name="connsiteX5" fmla="*/ 1162811 w 4655311"/>
              <a:gd name="connsiteY5" fmla="*/ 3429002 h 3429002"/>
              <a:gd name="connsiteX6" fmla="*/ 1162811 w 4655311"/>
              <a:gd name="connsiteY6" fmla="*/ 3429000 h 3429002"/>
              <a:gd name="connsiteX7" fmla="*/ 0 w 4655311"/>
              <a:gd name="connsiteY7" fmla="*/ 3429000 h 3429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655311" h="3429002">
                <a:moveTo>
                  <a:pt x="626262" y="0"/>
                </a:moveTo>
                <a:lnTo>
                  <a:pt x="3131311" y="0"/>
                </a:lnTo>
                <a:lnTo>
                  <a:pt x="3131311" y="2"/>
                </a:lnTo>
                <a:lnTo>
                  <a:pt x="4655311" y="2"/>
                </a:lnTo>
                <a:lnTo>
                  <a:pt x="4655311" y="3429002"/>
                </a:lnTo>
                <a:lnTo>
                  <a:pt x="1162811" y="3429002"/>
                </a:lnTo>
                <a:lnTo>
                  <a:pt x="1162811" y="3429000"/>
                </a:lnTo>
                <a:lnTo>
                  <a:pt x="0" y="342900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/>
          <a:p>
            <a:endParaRPr lang="fi-FI" dirty="0"/>
          </a:p>
        </p:txBody>
      </p:sp>
      <p:sp>
        <p:nvSpPr>
          <p:cNvPr id="5" name="Tekstin paikkamerkki 2">
            <a:extLst>
              <a:ext uri="{FF2B5EF4-FFF2-40B4-BE49-F238E27FC236}">
                <a16:creationId xmlns:a16="http://schemas.microsoft.com/office/drawing/2014/main" id="{2E482480-11A3-4469-BD5B-F2B0BF96E1D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089751" y="6142764"/>
            <a:ext cx="1782003" cy="457339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solidFill>
                  <a:schemeClr val="accent3">
                    <a:alpha val="0"/>
                  </a:schemeClr>
                </a:solidFill>
              </a:defRPr>
            </a:lvl1pPr>
          </a:lstStyle>
          <a:p>
            <a:pPr lvl="0"/>
            <a:r>
              <a:rPr lang="fi-FI" dirty="0"/>
              <a:t>  </a:t>
            </a:r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18D02C38-6693-79CE-F626-C3EAE4E9EAAD}"/>
              </a:ext>
            </a:extLst>
          </p:cNvPr>
          <p:cNvSpPr>
            <a:spLocks noGrp="1"/>
          </p:cNvSpPr>
          <p:nvPr>
            <p:ph type="dt" sz="half" idx="28"/>
          </p:nvPr>
        </p:nvSpPr>
        <p:spPr/>
        <p:txBody>
          <a:bodyPr/>
          <a:lstStyle/>
          <a:p>
            <a:fld id="{6768E0A5-008C-F34B-AD25-9D7FBA9DB50F}" type="datetime1">
              <a:rPr lang="fi-FI" smtClean="0"/>
              <a:pPr/>
              <a:t>26.10.2026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1793266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hreä laat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B45D1EA1-C857-FC48-A046-C0DC4AC0FD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1200" y="471599"/>
            <a:ext cx="6373404" cy="1267200"/>
          </a:xfrm>
        </p:spPr>
        <p:txBody>
          <a:bodyPr anchor="t">
            <a:normAutofit/>
          </a:bodyPr>
          <a:lstStyle>
            <a:lvl1pPr algn="l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fi-FI" dirty="0"/>
              <a:t>MUOKKAA TEKSTIÄ</a:t>
            </a:r>
            <a:endParaRPr lang="en-US" dirty="0"/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72404941-FC2D-9440-A4A4-E771E16E6290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601200" y="1738800"/>
            <a:ext cx="6367231" cy="4204800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 err="1"/>
              <a:t>Muokkaa</a:t>
            </a:r>
            <a:r>
              <a:rPr lang="en-US" dirty="0"/>
              <a:t> </a:t>
            </a:r>
            <a:r>
              <a:rPr lang="en-US" dirty="0" err="1"/>
              <a:t>tekstiä</a:t>
            </a:r>
            <a:endParaRPr lang="en-US" dirty="0"/>
          </a:p>
          <a:p>
            <a:pPr lvl="1"/>
            <a:r>
              <a:rPr lang="en-US" dirty="0" err="1"/>
              <a:t>Toinen</a:t>
            </a:r>
            <a:r>
              <a:rPr lang="en-US" dirty="0"/>
              <a:t> </a:t>
            </a:r>
            <a:r>
              <a:rPr lang="en-US" dirty="0" err="1"/>
              <a:t>taso</a:t>
            </a:r>
            <a:endParaRPr lang="en-US" dirty="0"/>
          </a:p>
          <a:p>
            <a:pPr lvl="2"/>
            <a:r>
              <a:rPr lang="en-US" dirty="0" err="1"/>
              <a:t>Kolmas</a:t>
            </a:r>
            <a:r>
              <a:rPr lang="en-US" dirty="0"/>
              <a:t> </a:t>
            </a:r>
            <a:r>
              <a:rPr lang="en-US" dirty="0" err="1"/>
              <a:t>taso</a:t>
            </a:r>
            <a:endParaRPr lang="en-US" dirty="0"/>
          </a:p>
          <a:p>
            <a:pPr lvl="3"/>
            <a:r>
              <a:rPr lang="en-US" dirty="0" err="1"/>
              <a:t>Neljäs</a:t>
            </a:r>
            <a:r>
              <a:rPr lang="en-US" dirty="0"/>
              <a:t> </a:t>
            </a:r>
            <a:r>
              <a:rPr lang="en-US" dirty="0" err="1"/>
              <a:t>taso</a:t>
            </a:r>
            <a:endParaRPr lang="en-US" dirty="0"/>
          </a:p>
          <a:p>
            <a:pPr lvl="4"/>
            <a:r>
              <a:rPr lang="en-US" dirty="0" err="1"/>
              <a:t>Viides</a:t>
            </a:r>
            <a:r>
              <a:rPr lang="en-US" dirty="0"/>
              <a:t> </a:t>
            </a:r>
            <a:r>
              <a:rPr lang="en-US" dirty="0" err="1"/>
              <a:t>taso</a:t>
            </a:r>
            <a:endParaRPr lang="fi-FI" dirty="0"/>
          </a:p>
        </p:txBody>
      </p:sp>
      <p:sp>
        <p:nvSpPr>
          <p:cNvPr id="6" name="Alatunnisteen paikkamerkki 1">
            <a:extLst>
              <a:ext uri="{FF2B5EF4-FFF2-40B4-BE49-F238E27FC236}">
                <a16:creationId xmlns:a16="http://schemas.microsoft.com/office/drawing/2014/main" id="{DA9C39E7-85BA-6742-97BA-6F3619BE25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08743" y="6551657"/>
            <a:ext cx="2991446" cy="1445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3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7" name="Vapaamuotoinen: Muoto 6">
            <a:extLst>
              <a:ext uri="{FF2B5EF4-FFF2-40B4-BE49-F238E27FC236}">
                <a16:creationId xmlns:a16="http://schemas.microsoft.com/office/drawing/2014/main" id="{88772A68-352F-DF2E-4A0C-44C034FD171E}"/>
              </a:ext>
            </a:extLst>
          </p:cNvPr>
          <p:cNvSpPr/>
          <p:nvPr userDrawn="1"/>
        </p:nvSpPr>
        <p:spPr>
          <a:xfrm>
            <a:off x="6866491" y="-5080"/>
            <a:ext cx="5325509" cy="6863080"/>
          </a:xfrm>
          <a:custGeom>
            <a:avLst/>
            <a:gdLst>
              <a:gd name="connsiteX0" fmla="*/ 1270000 w 5325509"/>
              <a:gd name="connsiteY0" fmla="*/ 0 h 6863080"/>
              <a:gd name="connsiteX1" fmla="*/ 2991446 w 5325509"/>
              <a:gd name="connsiteY1" fmla="*/ 0 h 6863080"/>
              <a:gd name="connsiteX2" fmla="*/ 5080000 w 5325509"/>
              <a:gd name="connsiteY2" fmla="*/ 0 h 6863080"/>
              <a:gd name="connsiteX3" fmla="*/ 5325509 w 5325509"/>
              <a:gd name="connsiteY3" fmla="*/ 0 h 6863080"/>
              <a:gd name="connsiteX4" fmla="*/ 5325509 w 5325509"/>
              <a:gd name="connsiteY4" fmla="*/ 6863080 h 6863080"/>
              <a:gd name="connsiteX5" fmla="*/ 3810000 w 5325509"/>
              <a:gd name="connsiteY5" fmla="*/ 6863080 h 6863080"/>
              <a:gd name="connsiteX6" fmla="*/ 2991446 w 5325509"/>
              <a:gd name="connsiteY6" fmla="*/ 6863080 h 6863080"/>
              <a:gd name="connsiteX7" fmla="*/ 0 w 5325509"/>
              <a:gd name="connsiteY7" fmla="*/ 6863080 h 6863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25509" h="6863080">
                <a:moveTo>
                  <a:pt x="1270000" y="0"/>
                </a:moveTo>
                <a:lnTo>
                  <a:pt x="2991446" y="0"/>
                </a:lnTo>
                <a:lnTo>
                  <a:pt x="5080000" y="0"/>
                </a:lnTo>
                <a:lnTo>
                  <a:pt x="5325509" y="0"/>
                </a:lnTo>
                <a:lnTo>
                  <a:pt x="5325509" y="6863080"/>
                </a:lnTo>
                <a:lnTo>
                  <a:pt x="3810000" y="6863080"/>
                </a:lnTo>
                <a:lnTo>
                  <a:pt x="2991446" y="6863080"/>
                </a:lnTo>
                <a:lnTo>
                  <a:pt x="0" y="686308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fi-FI" sz="1200" dirty="0" err="1">
              <a:solidFill>
                <a:schemeClr val="bg1"/>
              </a:solidFill>
              <a:ea typeface="Muli" charset="0"/>
              <a:cs typeface="Muli" charset="0"/>
            </a:endParaRPr>
          </a:p>
        </p:txBody>
      </p:sp>
      <p:pic>
        <p:nvPicPr>
          <p:cNvPr id="9" name="Kuva 8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E62DEFAC-C7BF-E02B-F539-E64C913A577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0028" y="6140529"/>
            <a:ext cx="1782003" cy="457340"/>
          </a:xfrm>
          <a:prstGeom prst="rect">
            <a:avLst/>
          </a:prstGeom>
        </p:spPr>
      </p:pic>
      <p:sp>
        <p:nvSpPr>
          <p:cNvPr id="12" name="Tekstin paikkamerkki 11">
            <a:extLst>
              <a:ext uri="{FF2B5EF4-FFF2-40B4-BE49-F238E27FC236}">
                <a16:creationId xmlns:a16="http://schemas.microsoft.com/office/drawing/2014/main" id="{55B07535-C491-1423-2BF9-F10A60870B7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204200" y="1057275"/>
            <a:ext cx="3375025" cy="4822825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Muokkaa tekstiä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BF264D90-A700-5953-EB01-AE27F44C4565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6768E0A5-008C-F34B-AD25-9D7FBA9DB50F}" type="datetime1">
              <a:rPr lang="fi-FI" smtClean="0"/>
              <a:pPr/>
              <a:t>26.10.2026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9195237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">
            <a:extLst>
              <a:ext uri="{FF2B5EF4-FFF2-40B4-BE49-F238E27FC236}">
                <a16:creationId xmlns:a16="http://schemas.microsoft.com/office/drawing/2014/main" id="{065D2B39-417B-9044-A156-22152C6FB3B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1200" y="472515"/>
            <a:ext cx="5726806" cy="5396528"/>
          </a:xfrm>
        </p:spPr>
        <p:txBody>
          <a:bodyPr/>
          <a:lstStyle/>
          <a:p>
            <a:r>
              <a:rPr lang="fi-FI" dirty="0"/>
              <a:t>Lisää kuva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A35303C0-09EA-E64B-9611-11F9337FB282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6743699" y="1738265"/>
            <a:ext cx="4861915" cy="4130778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 err="1"/>
              <a:t>Muokkaa</a:t>
            </a:r>
            <a:r>
              <a:rPr lang="en-US" dirty="0"/>
              <a:t> </a:t>
            </a:r>
            <a:r>
              <a:rPr lang="en-US" dirty="0" err="1"/>
              <a:t>tekstiä</a:t>
            </a:r>
            <a:endParaRPr lang="en-US" dirty="0"/>
          </a:p>
          <a:p>
            <a:pPr lvl="1"/>
            <a:r>
              <a:rPr lang="en-US" dirty="0" err="1"/>
              <a:t>Toinen</a:t>
            </a:r>
            <a:r>
              <a:rPr lang="en-US" dirty="0"/>
              <a:t> </a:t>
            </a:r>
            <a:r>
              <a:rPr lang="en-US" dirty="0" err="1"/>
              <a:t>taso</a:t>
            </a:r>
            <a:endParaRPr lang="en-US" dirty="0"/>
          </a:p>
          <a:p>
            <a:pPr lvl="2"/>
            <a:r>
              <a:rPr lang="en-US" dirty="0" err="1"/>
              <a:t>Kolmas</a:t>
            </a:r>
            <a:r>
              <a:rPr lang="en-US" dirty="0"/>
              <a:t> </a:t>
            </a:r>
            <a:r>
              <a:rPr lang="en-US" dirty="0" err="1"/>
              <a:t>taso</a:t>
            </a:r>
            <a:endParaRPr lang="en-US" dirty="0"/>
          </a:p>
          <a:p>
            <a:pPr lvl="3"/>
            <a:r>
              <a:rPr lang="en-US" dirty="0" err="1"/>
              <a:t>Neljäs</a:t>
            </a:r>
            <a:r>
              <a:rPr lang="en-US" dirty="0"/>
              <a:t> </a:t>
            </a:r>
            <a:r>
              <a:rPr lang="en-US" dirty="0" err="1"/>
              <a:t>taso</a:t>
            </a:r>
            <a:endParaRPr lang="en-US" dirty="0"/>
          </a:p>
          <a:p>
            <a:pPr lvl="4"/>
            <a:r>
              <a:rPr lang="en-US" dirty="0" err="1"/>
              <a:t>Viides</a:t>
            </a:r>
            <a:r>
              <a:rPr lang="en-US" dirty="0"/>
              <a:t> </a:t>
            </a:r>
            <a:r>
              <a:rPr lang="en-US" dirty="0" err="1"/>
              <a:t>taso</a:t>
            </a:r>
            <a:endParaRPr lang="fi-FI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CD1A648-46DF-664F-8524-5011A8CE0D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43699" y="472515"/>
            <a:ext cx="4861915" cy="126575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MUOKKAA TEKSTIÄ</a:t>
            </a:r>
            <a:endParaRPr lang="fi-FI" dirty="0"/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CBCBB4EE-A814-B544-93EB-AE1FFB4D5A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98279" y="6559865"/>
            <a:ext cx="2740321" cy="1418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334958C0-7F15-3D46-832C-7A2915FA0065}" type="datetime1">
              <a:rPr lang="fi-FI" smtClean="0"/>
              <a:t>26.10.2026</a:t>
            </a:fld>
            <a:endParaRPr lang="fi-FI"/>
          </a:p>
        </p:txBody>
      </p:sp>
      <p:sp>
        <p:nvSpPr>
          <p:cNvPr id="6" name="Alatunnisteen paikkamerkki 1">
            <a:extLst>
              <a:ext uri="{FF2B5EF4-FFF2-40B4-BE49-F238E27FC236}">
                <a16:creationId xmlns:a16="http://schemas.microsoft.com/office/drawing/2014/main" id="{3BCF701D-AF0D-5B48-BAA4-875F3C8BF0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08743" y="6551657"/>
            <a:ext cx="2991446" cy="1445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3"/>
                </a:solidFill>
              </a:defRPr>
            </a:lvl1pPr>
          </a:lstStyle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6762193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 ja teksti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">
            <a:extLst>
              <a:ext uri="{FF2B5EF4-FFF2-40B4-BE49-F238E27FC236}">
                <a16:creationId xmlns:a16="http://schemas.microsoft.com/office/drawing/2014/main" id="{065D2B39-417B-9044-A156-22152C6FB3B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830010" y="472488"/>
            <a:ext cx="4825056" cy="2664000"/>
          </a:xfrm>
        </p:spPr>
        <p:txBody>
          <a:bodyPr/>
          <a:lstStyle/>
          <a:p>
            <a:r>
              <a:rPr lang="fi-FI" dirty="0"/>
              <a:t>Lisää kuva</a:t>
            </a:r>
          </a:p>
        </p:txBody>
      </p:sp>
      <p:sp>
        <p:nvSpPr>
          <p:cNvPr id="15" name="Content Placeholder 4">
            <a:extLst>
              <a:ext uri="{FF2B5EF4-FFF2-40B4-BE49-F238E27FC236}">
                <a16:creationId xmlns:a16="http://schemas.microsoft.com/office/drawing/2014/main" id="{6602693C-A3A5-C444-8498-B40FEC3F2BE1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601200" y="1778000"/>
            <a:ext cx="5483226" cy="4089796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 err="1"/>
              <a:t>Muokkaa</a:t>
            </a:r>
            <a:r>
              <a:rPr lang="en-US" dirty="0"/>
              <a:t> </a:t>
            </a:r>
            <a:r>
              <a:rPr lang="en-US" dirty="0" err="1"/>
              <a:t>tekstiä</a:t>
            </a:r>
            <a:endParaRPr lang="en-US" dirty="0"/>
          </a:p>
          <a:p>
            <a:pPr lvl="1"/>
            <a:r>
              <a:rPr lang="en-US" dirty="0" err="1"/>
              <a:t>Toinen</a:t>
            </a:r>
            <a:r>
              <a:rPr lang="en-US" dirty="0"/>
              <a:t> </a:t>
            </a:r>
            <a:r>
              <a:rPr lang="en-US" dirty="0" err="1"/>
              <a:t>taso</a:t>
            </a:r>
            <a:endParaRPr lang="en-US" dirty="0"/>
          </a:p>
          <a:p>
            <a:pPr lvl="2"/>
            <a:r>
              <a:rPr lang="en-US" dirty="0" err="1"/>
              <a:t>Kolmas</a:t>
            </a:r>
            <a:r>
              <a:rPr lang="en-US" dirty="0"/>
              <a:t> </a:t>
            </a:r>
            <a:r>
              <a:rPr lang="en-US" dirty="0" err="1"/>
              <a:t>taso</a:t>
            </a:r>
            <a:endParaRPr lang="en-US" dirty="0"/>
          </a:p>
          <a:p>
            <a:pPr lvl="3"/>
            <a:r>
              <a:rPr lang="en-US" dirty="0" err="1"/>
              <a:t>Neljäs</a:t>
            </a:r>
            <a:r>
              <a:rPr lang="en-US" dirty="0"/>
              <a:t> </a:t>
            </a:r>
            <a:r>
              <a:rPr lang="en-US" dirty="0" err="1"/>
              <a:t>taso</a:t>
            </a:r>
            <a:endParaRPr lang="en-US" dirty="0"/>
          </a:p>
          <a:p>
            <a:pPr lvl="4"/>
            <a:r>
              <a:rPr lang="en-US" dirty="0" err="1"/>
              <a:t>Viides</a:t>
            </a:r>
            <a:r>
              <a:rPr lang="en-US" dirty="0"/>
              <a:t> </a:t>
            </a:r>
            <a:r>
              <a:rPr lang="en-US" dirty="0" err="1"/>
              <a:t>taso</a:t>
            </a:r>
            <a:endParaRPr lang="fi-FI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19B72C7-381F-C141-B86E-1F4DA1F94D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1200" y="472515"/>
            <a:ext cx="5483225" cy="1265749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MUOKKAA TEKSTIÄ</a:t>
            </a:r>
            <a:endParaRPr lang="fi-FI" dirty="0"/>
          </a:p>
        </p:txBody>
      </p:sp>
      <p:sp>
        <p:nvSpPr>
          <p:cNvPr id="10" name="Date Placeholder 2">
            <a:extLst>
              <a:ext uri="{FF2B5EF4-FFF2-40B4-BE49-F238E27FC236}">
                <a16:creationId xmlns:a16="http://schemas.microsoft.com/office/drawing/2014/main" id="{DAFAD629-0B75-9F4B-90CB-CA4D8B1652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98279" y="6559865"/>
            <a:ext cx="2740321" cy="1418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8F209B35-079B-D842-A890-684BFD9E47C1}" type="datetime1">
              <a:rPr lang="fi-FI" smtClean="0"/>
              <a:t>26.10.2026</a:t>
            </a:fld>
            <a:endParaRPr lang="fi-FI"/>
          </a:p>
        </p:txBody>
      </p:sp>
      <p:sp>
        <p:nvSpPr>
          <p:cNvPr id="8" name="Alatunnisteen paikkamerkki 1">
            <a:extLst>
              <a:ext uri="{FF2B5EF4-FFF2-40B4-BE49-F238E27FC236}">
                <a16:creationId xmlns:a16="http://schemas.microsoft.com/office/drawing/2014/main" id="{13027FEF-DE20-014A-9E8F-E698EDCE59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08743" y="6551657"/>
            <a:ext cx="2991446" cy="1445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3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16" name="Picture Placeholder 1">
            <a:extLst>
              <a:ext uri="{FF2B5EF4-FFF2-40B4-BE49-F238E27FC236}">
                <a16:creationId xmlns:a16="http://schemas.microsoft.com/office/drawing/2014/main" id="{1BD39091-CA48-D441-9BAE-CBA0017C388C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830010" y="3203796"/>
            <a:ext cx="4825056" cy="2664000"/>
          </a:xfrm>
        </p:spPr>
        <p:txBody>
          <a:bodyPr/>
          <a:lstStyle/>
          <a:p>
            <a:r>
              <a:rPr lang="fi-FI" dirty="0"/>
              <a:t>Lisää kuva</a:t>
            </a:r>
          </a:p>
        </p:txBody>
      </p:sp>
    </p:spTree>
    <p:extLst>
      <p:ext uri="{BB962C8B-B14F-4D97-AF65-F5344CB8AC3E}">
        <p14:creationId xmlns:p14="http://schemas.microsoft.com/office/powerpoint/2010/main" val="327294174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78C91-68EB-8F49-BCA0-9DEA48F770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0900" y="472515"/>
            <a:ext cx="10992840" cy="1265750"/>
          </a:xfrm>
        </p:spPr>
        <p:txBody>
          <a:bodyPr>
            <a:normAutofit/>
          </a:bodyPr>
          <a:lstStyle>
            <a:lvl1pPr>
              <a:defRPr sz="3200" b="1" i="0">
                <a:solidFill>
                  <a:schemeClr val="accent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defRPr>
            </a:lvl1pPr>
          </a:lstStyle>
          <a:p>
            <a:r>
              <a:rPr lang="en-US" dirty="0"/>
              <a:t>MUOKKAA TEKSTIÄ</a:t>
            </a:r>
            <a:endParaRPr lang="fi-FI" dirty="0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3B285088-C137-FA46-8FE5-8A87A875D906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600899" y="1778000"/>
            <a:ext cx="10992841" cy="4088197"/>
          </a:xfrm>
        </p:spPr>
        <p:txBody>
          <a:bodyPr>
            <a:normAutofit/>
          </a:bodyPr>
          <a:lstStyle>
            <a:lvl1pPr>
              <a:defRPr b="1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 err="1"/>
              <a:t>Muokkaa</a:t>
            </a:r>
            <a:r>
              <a:rPr lang="en-US" dirty="0"/>
              <a:t> </a:t>
            </a:r>
            <a:r>
              <a:rPr lang="en-US" dirty="0" err="1"/>
              <a:t>tekstiä</a:t>
            </a:r>
            <a:endParaRPr lang="en-US" dirty="0"/>
          </a:p>
          <a:p>
            <a:pPr lvl="1"/>
            <a:r>
              <a:rPr lang="en-US" dirty="0" err="1"/>
              <a:t>Toinen</a:t>
            </a:r>
            <a:r>
              <a:rPr lang="en-US" dirty="0"/>
              <a:t> </a:t>
            </a:r>
            <a:r>
              <a:rPr lang="en-US" dirty="0" err="1"/>
              <a:t>taso</a:t>
            </a:r>
            <a:endParaRPr lang="en-US" dirty="0"/>
          </a:p>
          <a:p>
            <a:pPr lvl="2"/>
            <a:r>
              <a:rPr lang="en-US" dirty="0" err="1"/>
              <a:t>Kolmas</a:t>
            </a:r>
            <a:r>
              <a:rPr lang="en-US" dirty="0"/>
              <a:t> </a:t>
            </a:r>
            <a:r>
              <a:rPr lang="en-US" dirty="0" err="1"/>
              <a:t>taso</a:t>
            </a:r>
            <a:endParaRPr lang="en-US" dirty="0"/>
          </a:p>
          <a:p>
            <a:pPr lvl="3"/>
            <a:r>
              <a:rPr lang="en-US" dirty="0" err="1"/>
              <a:t>Neljäs</a:t>
            </a:r>
            <a:r>
              <a:rPr lang="en-US" dirty="0"/>
              <a:t> </a:t>
            </a:r>
            <a:r>
              <a:rPr lang="en-US" dirty="0" err="1"/>
              <a:t>taso</a:t>
            </a:r>
            <a:endParaRPr lang="en-US" dirty="0"/>
          </a:p>
          <a:p>
            <a:pPr lvl="4"/>
            <a:r>
              <a:rPr lang="en-US" dirty="0" err="1"/>
              <a:t>Viides</a:t>
            </a:r>
            <a:r>
              <a:rPr lang="en-US" dirty="0"/>
              <a:t> </a:t>
            </a:r>
            <a:r>
              <a:rPr lang="en-US" dirty="0" err="1"/>
              <a:t>taso</a:t>
            </a:r>
            <a:endParaRPr lang="fi-FI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F0C84D9F-7ECF-1443-9602-CEBC4F489C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98279" y="6559865"/>
            <a:ext cx="2740321" cy="1418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649D4A59-9075-664D-AD36-DF840CEB6D03}" type="datetime1">
              <a:rPr lang="fi-FI" smtClean="0"/>
              <a:t>26.10.2026</a:t>
            </a:fld>
            <a:endParaRPr lang="fi-FI" dirty="0"/>
          </a:p>
        </p:txBody>
      </p:sp>
      <p:sp>
        <p:nvSpPr>
          <p:cNvPr id="5" name="Alatunnisteen paikkamerkki 1">
            <a:extLst>
              <a:ext uri="{FF2B5EF4-FFF2-40B4-BE49-F238E27FC236}">
                <a16:creationId xmlns:a16="http://schemas.microsoft.com/office/drawing/2014/main" id="{B912856C-04F1-184F-B7D0-ACF7D16949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08743" y="6551657"/>
            <a:ext cx="2991446" cy="1445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3"/>
                </a:solidFill>
              </a:defRPr>
            </a:lvl1pPr>
          </a:lstStyle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896845717"/>
      </p:ext>
    </p:extLst>
  </p:cSld>
  <p:clrMapOvr>
    <a:masterClrMapping/>
  </p:clrMapOvr>
  <p:transition spd="slow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i sisältökohdett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321A629D-0530-3843-9274-6602DC10FBFF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6231905" y="1778512"/>
            <a:ext cx="5373709" cy="4096889"/>
          </a:xfrm>
        </p:spPr>
        <p:txBody>
          <a:bodyPr/>
          <a:lstStyle>
            <a:lvl1pPr>
              <a:defRPr b="1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 err="1"/>
              <a:t>Muokkaa</a:t>
            </a:r>
            <a:r>
              <a:rPr lang="en-US" dirty="0"/>
              <a:t> </a:t>
            </a:r>
            <a:r>
              <a:rPr lang="en-US" dirty="0" err="1"/>
              <a:t>tekstiä</a:t>
            </a:r>
            <a:endParaRPr lang="en-US" dirty="0"/>
          </a:p>
          <a:p>
            <a:pPr lvl="1"/>
            <a:r>
              <a:rPr lang="en-US" dirty="0" err="1"/>
              <a:t>Toinen</a:t>
            </a:r>
            <a:r>
              <a:rPr lang="en-US" dirty="0"/>
              <a:t> </a:t>
            </a:r>
            <a:r>
              <a:rPr lang="en-US" dirty="0" err="1"/>
              <a:t>taso</a:t>
            </a:r>
            <a:endParaRPr lang="en-US" dirty="0"/>
          </a:p>
          <a:p>
            <a:pPr lvl="2"/>
            <a:r>
              <a:rPr lang="en-US" dirty="0" err="1"/>
              <a:t>Kolmas</a:t>
            </a:r>
            <a:r>
              <a:rPr lang="en-US" dirty="0"/>
              <a:t> </a:t>
            </a:r>
            <a:r>
              <a:rPr lang="en-US" dirty="0" err="1"/>
              <a:t>taso</a:t>
            </a:r>
            <a:endParaRPr lang="en-US" dirty="0"/>
          </a:p>
          <a:p>
            <a:pPr lvl="3"/>
            <a:r>
              <a:rPr lang="en-US" dirty="0" err="1"/>
              <a:t>Neljäs</a:t>
            </a:r>
            <a:r>
              <a:rPr lang="en-US" dirty="0"/>
              <a:t> </a:t>
            </a:r>
            <a:r>
              <a:rPr lang="en-US" dirty="0" err="1"/>
              <a:t>taso</a:t>
            </a:r>
            <a:endParaRPr lang="en-US" dirty="0"/>
          </a:p>
          <a:p>
            <a:pPr lvl="4"/>
            <a:r>
              <a:rPr lang="en-US" dirty="0" err="1"/>
              <a:t>Viides</a:t>
            </a:r>
            <a:r>
              <a:rPr lang="en-US" dirty="0"/>
              <a:t> </a:t>
            </a:r>
            <a:r>
              <a:rPr lang="en-US" dirty="0" err="1"/>
              <a:t>taso</a:t>
            </a:r>
            <a:endParaRPr lang="fi-FI" dirty="0"/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26C473ED-985F-7348-8148-7C45228415FD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599579" y="1778000"/>
            <a:ext cx="5373709" cy="4097401"/>
          </a:xfrm>
        </p:spPr>
        <p:txBody>
          <a:bodyPr/>
          <a:lstStyle>
            <a:lvl1pPr>
              <a:defRPr b="1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 err="1"/>
              <a:t>Muokkaa</a:t>
            </a:r>
            <a:r>
              <a:rPr lang="en-US" dirty="0"/>
              <a:t> </a:t>
            </a:r>
            <a:r>
              <a:rPr lang="en-US" dirty="0" err="1"/>
              <a:t>tekstiä</a:t>
            </a:r>
            <a:endParaRPr lang="en-US" dirty="0"/>
          </a:p>
          <a:p>
            <a:pPr lvl="1"/>
            <a:r>
              <a:rPr lang="en-US" dirty="0" err="1"/>
              <a:t>Toinen</a:t>
            </a:r>
            <a:r>
              <a:rPr lang="en-US" dirty="0"/>
              <a:t> </a:t>
            </a:r>
            <a:r>
              <a:rPr lang="en-US" dirty="0" err="1"/>
              <a:t>taso</a:t>
            </a:r>
            <a:endParaRPr lang="en-US" dirty="0"/>
          </a:p>
          <a:p>
            <a:pPr lvl="2"/>
            <a:r>
              <a:rPr lang="en-US" dirty="0" err="1"/>
              <a:t>Kolmas</a:t>
            </a:r>
            <a:r>
              <a:rPr lang="en-US" dirty="0"/>
              <a:t> </a:t>
            </a:r>
            <a:r>
              <a:rPr lang="en-US" dirty="0" err="1"/>
              <a:t>taso</a:t>
            </a:r>
            <a:endParaRPr lang="en-US" dirty="0"/>
          </a:p>
          <a:p>
            <a:pPr lvl="3"/>
            <a:r>
              <a:rPr lang="en-US" dirty="0" err="1"/>
              <a:t>Neljäs</a:t>
            </a:r>
            <a:r>
              <a:rPr lang="en-US" dirty="0"/>
              <a:t> </a:t>
            </a:r>
            <a:r>
              <a:rPr lang="en-US" dirty="0" err="1"/>
              <a:t>taso</a:t>
            </a:r>
            <a:endParaRPr lang="en-US" dirty="0"/>
          </a:p>
          <a:p>
            <a:pPr lvl="4"/>
            <a:r>
              <a:rPr lang="en-US" dirty="0" err="1"/>
              <a:t>Viides</a:t>
            </a:r>
            <a:r>
              <a:rPr lang="en-US" dirty="0"/>
              <a:t> </a:t>
            </a:r>
            <a:r>
              <a:rPr lang="en-US" dirty="0" err="1"/>
              <a:t>taso</a:t>
            </a:r>
            <a:endParaRPr lang="fi-FI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8ADEE30-1CFD-0E46-9573-C17395BEDA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9579" y="472515"/>
            <a:ext cx="11006035" cy="1265750"/>
          </a:xfrm>
        </p:spPr>
        <p:txBody>
          <a:bodyPr>
            <a:normAutofit/>
          </a:bodyPr>
          <a:lstStyle>
            <a:lvl1pPr>
              <a:defRPr sz="3200" b="1" i="0">
                <a:solidFill>
                  <a:schemeClr val="accent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defRPr>
            </a:lvl1pPr>
          </a:lstStyle>
          <a:p>
            <a:r>
              <a:rPr lang="en-US" dirty="0"/>
              <a:t>MUOKKAA TEKSTIÄ</a:t>
            </a:r>
            <a:endParaRPr lang="fi-FI" dirty="0"/>
          </a:p>
        </p:txBody>
      </p:sp>
      <p:sp>
        <p:nvSpPr>
          <p:cNvPr id="10" name="Date Placeholder 2">
            <a:extLst>
              <a:ext uri="{FF2B5EF4-FFF2-40B4-BE49-F238E27FC236}">
                <a16:creationId xmlns:a16="http://schemas.microsoft.com/office/drawing/2014/main" id="{5351DBFB-8580-E941-895C-1543E310F2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98279" y="6559865"/>
            <a:ext cx="2740321" cy="1418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7BC23778-3ACC-CE44-8741-C1431DF68739}" type="datetime1">
              <a:rPr lang="fi-FI" smtClean="0"/>
              <a:t>26.10.2026</a:t>
            </a:fld>
            <a:endParaRPr lang="fi-FI"/>
          </a:p>
        </p:txBody>
      </p:sp>
      <p:sp>
        <p:nvSpPr>
          <p:cNvPr id="6" name="Alatunnisteen paikkamerkki 1">
            <a:extLst>
              <a:ext uri="{FF2B5EF4-FFF2-40B4-BE49-F238E27FC236}">
                <a16:creationId xmlns:a16="http://schemas.microsoft.com/office/drawing/2014/main" id="{E95FC7CF-150B-C247-999F-5D82641320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08743" y="6551657"/>
            <a:ext cx="2991446" cy="1445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3"/>
                </a:solidFill>
              </a:defRPr>
            </a:lvl1pPr>
          </a:lstStyle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84111102"/>
      </p:ext>
    </p:extLst>
  </p:cSld>
  <p:clrMapOvr>
    <a:masterClrMapping/>
  </p:clrMapOvr>
  <p:transition spd="slow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mma kuva valkoinen palk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2">
            <a:extLst>
              <a:ext uri="{FF2B5EF4-FFF2-40B4-BE49-F238E27FC236}">
                <a16:creationId xmlns:a16="http://schemas.microsoft.com/office/drawing/2014/main" id="{E0D8D16C-C776-8247-A78F-AA4C3C9671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98279" y="6559865"/>
            <a:ext cx="2740321" cy="1418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62E64768-BBF5-944C-A686-A925B5B737A1}" type="datetime1">
              <a:rPr lang="fi-FI" smtClean="0"/>
              <a:t>26.10.2026</a:t>
            </a:fld>
            <a:endParaRPr lang="fi-FI"/>
          </a:p>
        </p:txBody>
      </p:sp>
      <p:sp>
        <p:nvSpPr>
          <p:cNvPr id="9" name="Alatunnisteen paikkamerkki 1">
            <a:extLst>
              <a:ext uri="{FF2B5EF4-FFF2-40B4-BE49-F238E27FC236}">
                <a16:creationId xmlns:a16="http://schemas.microsoft.com/office/drawing/2014/main" id="{5F1EFE5D-F077-7043-9C68-14568325ED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08743" y="6551657"/>
            <a:ext cx="2991446" cy="1445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3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5" name="Kuvan paikkamerkki 4">
            <a:extLst>
              <a:ext uri="{FF2B5EF4-FFF2-40B4-BE49-F238E27FC236}">
                <a16:creationId xmlns:a16="http://schemas.microsoft.com/office/drawing/2014/main" id="{71C4AE3D-6522-4718-9606-C4860CF2BA4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 bwMode="auto"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5486400 h 6858000"/>
              <a:gd name="connsiteX1" fmla="*/ 12192000 w 12192000"/>
              <a:gd name="connsiteY1" fmla="*/ 548640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3495600 h 6858000"/>
              <a:gd name="connsiteX7" fmla="*/ 0 w 12192000"/>
              <a:gd name="connsiteY7" fmla="*/ 34956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5486400"/>
                </a:moveTo>
                <a:lnTo>
                  <a:pt x="12192000" y="5486400"/>
                </a:lnTo>
                <a:lnTo>
                  <a:pt x="12192000" y="6858000"/>
                </a:lnTo>
                <a:lnTo>
                  <a:pt x="0" y="68580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3495600"/>
                </a:lnTo>
                <a:lnTo>
                  <a:pt x="0" y="349560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/>
          <a:p>
            <a:r>
              <a:rPr lang="fi-FI" dirty="0"/>
              <a:t>Lisää tumma kuva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538492A3-FD1B-EF4A-950F-254C00CD4ED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6000" y="3985201"/>
            <a:ext cx="7614535" cy="605367"/>
          </a:xfrm>
        </p:spPr>
        <p:txBody>
          <a:bodyPr>
            <a:normAutofit/>
          </a:bodyPr>
          <a:lstStyle>
            <a:lvl1pPr algn="l">
              <a:buNone/>
              <a:defRPr sz="4000" b="1" i="0">
                <a:solidFill>
                  <a:schemeClr val="tx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defRPr>
            </a:lvl1pPr>
          </a:lstStyle>
          <a:p>
            <a:r>
              <a:rPr lang="fi-FI" dirty="0"/>
              <a:t>MUOKKAA TEKSTIÄ</a:t>
            </a:r>
          </a:p>
        </p:txBody>
      </p:sp>
      <p:sp>
        <p:nvSpPr>
          <p:cNvPr id="8" name="Tekstin paikkamerkki 3">
            <a:extLst>
              <a:ext uri="{FF2B5EF4-FFF2-40B4-BE49-F238E27FC236}">
                <a16:creationId xmlns:a16="http://schemas.microsoft.com/office/drawing/2014/main" id="{2834BC92-4180-D24F-ABB7-10F692CC613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76000" y="4615200"/>
            <a:ext cx="7614534" cy="605367"/>
          </a:xfrm>
        </p:spPr>
        <p:txBody>
          <a:bodyPr>
            <a:normAutofit/>
          </a:bodyPr>
          <a:lstStyle>
            <a:lvl1pPr marL="0" indent="0" algn="l">
              <a:lnSpc>
                <a:spcPct val="80000"/>
              </a:lnSpc>
              <a:buNone/>
              <a:defRPr sz="2400" b="1">
                <a:solidFill>
                  <a:schemeClr val="accent1"/>
                </a:solidFill>
              </a:defRPr>
            </a:lvl1pPr>
            <a:lvl2pPr marL="239177" indent="0">
              <a:buNone/>
              <a:defRPr/>
            </a:lvl2pPr>
            <a:lvl3pPr marL="474121" indent="0">
              <a:buNone/>
              <a:defRPr/>
            </a:lvl3pPr>
            <a:lvl4pPr marL="601118" indent="0">
              <a:buNone/>
              <a:defRPr/>
            </a:lvl4pPr>
            <a:lvl5pPr marL="719649" indent="0">
              <a:buNone/>
              <a:defRPr/>
            </a:lvl5pPr>
          </a:lstStyle>
          <a:p>
            <a:pPr lvl="0"/>
            <a:r>
              <a:rPr lang="fi-FI" dirty="0"/>
              <a:t>Muokkaa tekstiä</a:t>
            </a:r>
          </a:p>
        </p:txBody>
      </p:sp>
      <p:sp>
        <p:nvSpPr>
          <p:cNvPr id="14" name="Tekstin paikkamerkki 2">
            <a:extLst>
              <a:ext uri="{FF2B5EF4-FFF2-40B4-BE49-F238E27FC236}">
                <a16:creationId xmlns:a16="http://schemas.microsoft.com/office/drawing/2014/main" id="{B60B5D3E-9490-06BE-E6F5-CE79879005E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089595" y="6140728"/>
            <a:ext cx="1782709" cy="457559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solidFill>
                  <a:schemeClr val="accent3">
                    <a:alpha val="0"/>
                  </a:schemeClr>
                </a:solidFill>
              </a:defRPr>
            </a:lvl1pPr>
          </a:lstStyle>
          <a:p>
            <a:pPr lvl="0"/>
            <a:r>
              <a:rPr lang="fi-FI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17135589"/>
      </p:ext>
    </p:extLst>
  </p:cSld>
  <p:clrMapOvr>
    <a:masterClrMapping/>
  </p:clrMapOvr>
  <p:transition spd="slow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alea kuva vihreä palk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orakulmio 2">
            <a:extLst>
              <a:ext uri="{FF2B5EF4-FFF2-40B4-BE49-F238E27FC236}">
                <a16:creationId xmlns:a16="http://schemas.microsoft.com/office/drawing/2014/main" id="{62198D3F-93DB-CECE-F495-EEC92F18F7E2}"/>
              </a:ext>
            </a:extLst>
          </p:cNvPr>
          <p:cNvSpPr/>
          <p:nvPr userDrawn="1"/>
        </p:nvSpPr>
        <p:spPr>
          <a:xfrm>
            <a:off x="0" y="3495675"/>
            <a:ext cx="12192000" cy="2000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fi-FI" sz="1200" dirty="0" err="1">
              <a:solidFill>
                <a:schemeClr val="bg1"/>
              </a:solidFill>
              <a:ea typeface="Muli" charset="0"/>
              <a:cs typeface="Muli" charset="0"/>
            </a:endParaRPr>
          </a:p>
        </p:txBody>
      </p:sp>
      <p:sp>
        <p:nvSpPr>
          <p:cNvPr id="11" name="Date Placeholder 2">
            <a:extLst>
              <a:ext uri="{FF2B5EF4-FFF2-40B4-BE49-F238E27FC236}">
                <a16:creationId xmlns:a16="http://schemas.microsoft.com/office/drawing/2014/main" id="{E0D8D16C-C776-8247-A78F-AA4C3C9671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98279" y="6559865"/>
            <a:ext cx="2740321" cy="1418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62E64768-BBF5-944C-A686-A925B5B737A1}" type="datetime1">
              <a:rPr lang="fi-FI" smtClean="0"/>
              <a:t>26.10.2026</a:t>
            </a:fld>
            <a:endParaRPr lang="fi-FI"/>
          </a:p>
        </p:txBody>
      </p:sp>
      <p:sp>
        <p:nvSpPr>
          <p:cNvPr id="9" name="Alatunnisteen paikkamerkki 1">
            <a:extLst>
              <a:ext uri="{FF2B5EF4-FFF2-40B4-BE49-F238E27FC236}">
                <a16:creationId xmlns:a16="http://schemas.microsoft.com/office/drawing/2014/main" id="{5F1EFE5D-F077-7043-9C68-14568325ED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08743" y="6551657"/>
            <a:ext cx="2991446" cy="1445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3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5" name="Kuvan paikkamerkki 4">
            <a:extLst>
              <a:ext uri="{FF2B5EF4-FFF2-40B4-BE49-F238E27FC236}">
                <a16:creationId xmlns:a16="http://schemas.microsoft.com/office/drawing/2014/main" id="{71C4AE3D-6522-4718-9606-C4860CF2BA4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 bwMode="auto"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5486400 h 6858000"/>
              <a:gd name="connsiteX1" fmla="*/ 12192000 w 12192000"/>
              <a:gd name="connsiteY1" fmla="*/ 548640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3495600 h 6858000"/>
              <a:gd name="connsiteX7" fmla="*/ 0 w 12192000"/>
              <a:gd name="connsiteY7" fmla="*/ 34956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5486400"/>
                </a:moveTo>
                <a:lnTo>
                  <a:pt x="12192000" y="5486400"/>
                </a:lnTo>
                <a:lnTo>
                  <a:pt x="12192000" y="6858000"/>
                </a:lnTo>
                <a:lnTo>
                  <a:pt x="0" y="68580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3495600"/>
                </a:lnTo>
                <a:lnTo>
                  <a:pt x="0" y="349560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defRPr/>
            </a:lvl1pPr>
          </a:lstStyle>
          <a:p>
            <a:r>
              <a:rPr lang="fi-FI" dirty="0"/>
              <a:t>Lisää vaalea kuva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538492A3-FD1B-EF4A-950F-254C00CD4ED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6000" y="3985201"/>
            <a:ext cx="7614535" cy="605367"/>
          </a:xfrm>
        </p:spPr>
        <p:txBody>
          <a:bodyPr>
            <a:normAutofit/>
          </a:bodyPr>
          <a:lstStyle>
            <a:lvl1pPr algn="l">
              <a:buNone/>
              <a:defRPr sz="4000" b="1" i="0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defRPr>
            </a:lvl1pPr>
          </a:lstStyle>
          <a:p>
            <a:r>
              <a:rPr lang="fi-FI" dirty="0"/>
              <a:t>MUOKKAA TEKSTIÄ</a:t>
            </a:r>
          </a:p>
        </p:txBody>
      </p:sp>
      <p:sp>
        <p:nvSpPr>
          <p:cNvPr id="8" name="Tekstin paikkamerkki 3">
            <a:extLst>
              <a:ext uri="{FF2B5EF4-FFF2-40B4-BE49-F238E27FC236}">
                <a16:creationId xmlns:a16="http://schemas.microsoft.com/office/drawing/2014/main" id="{2834BC92-4180-D24F-ABB7-10F692CC613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76000" y="4615200"/>
            <a:ext cx="7614534" cy="605367"/>
          </a:xfrm>
        </p:spPr>
        <p:txBody>
          <a:bodyPr>
            <a:normAutofit/>
          </a:bodyPr>
          <a:lstStyle>
            <a:lvl1pPr marL="0" indent="0" algn="l">
              <a:lnSpc>
                <a:spcPct val="80000"/>
              </a:lnSpc>
              <a:buNone/>
              <a:defRPr sz="2400" b="1">
                <a:solidFill>
                  <a:schemeClr val="bg1"/>
                </a:solidFill>
              </a:defRPr>
            </a:lvl1pPr>
            <a:lvl2pPr marL="239177" indent="0">
              <a:buNone/>
              <a:defRPr/>
            </a:lvl2pPr>
            <a:lvl3pPr marL="474121" indent="0">
              <a:buNone/>
              <a:defRPr/>
            </a:lvl3pPr>
            <a:lvl4pPr marL="601118" indent="0">
              <a:buNone/>
              <a:defRPr/>
            </a:lvl4pPr>
            <a:lvl5pPr marL="719649" indent="0">
              <a:buNone/>
              <a:defRPr/>
            </a:lvl5pPr>
          </a:lstStyle>
          <a:p>
            <a:pPr lvl="0"/>
            <a:r>
              <a:rPr lang="fi-FI" dirty="0"/>
              <a:t>Muokkaa tekstiä</a:t>
            </a:r>
          </a:p>
        </p:txBody>
      </p:sp>
      <p:sp>
        <p:nvSpPr>
          <p:cNvPr id="2" name="Tekstin paikkamerkki 2">
            <a:extLst>
              <a:ext uri="{FF2B5EF4-FFF2-40B4-BE49-F238E27FC236}">
                <a16:creationId xmlns:a16="http://schemas.microsoft.com/office/drawing/2014/main" id="{B34D2AB1-F6C0-EDAF-D550-9383A03DC7E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089751" y="6142764"/>
            <a:ext cx="1782003" cy="457339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solidFill>
                  <a:schemeClr val="accent3">
                    <a:alpha val="0"/>
                  </a:schemeClr>
                </a:solidFill>
              </a:defRPr>
            </a:lvl1pPr>
          </a:lstStyle>
          <a:p>
            <a:pPr lvl="0"/>
            <a:r>
              <a:rPr lang="fi-FI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230962513"/>
      </p:ext>
    </p:extLst>
  </p:cSld>
  <p:clrMapOvr>
    <a:masterClrMapping/>
  </p:clrMapOvr>
  <p:transition spd="slow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217158B-BFE6-A44F-BDEF-BE11CBC41DC5}"/>
              </a:ext>
            </a:extLst>
          </p:cNvPr>
          <p:cNvSpPr/>
          <p:nvPr userDrawn="1"/>
        </p:nvSpPr>
        <p:spPr>
          <a:xfrm>
            <a:off x="0" y="1918607"/>
            <a:ext cx="12192000" cy="302078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fi-FI" sz="1200" b="0" i="0" dirty="0" err="1">
              <a:solidFill>
                <a:schemeClr val="bg1"/>
              </a:solidFill>
              <a:latin typeface="Open Sans" panose="020B0606030504020204" pitchFamily="34" charset="0"/>
              <a:ea typeface="Muli" charset="0"/>
              <a:cs typeface="Muli" charset="0"/>
            </a:endParaRP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1917EDF2-C680-2A42-BCC0-FEB89594552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36401" y="3126316"/>
            <a:ext cx="9871922" cy="1047099"/>
          </a:xfrm>
        </p:spPr>
        <p:txBody>
          <a:bodyPr>
            <a:normAutofit/>
          </a:bodyPr>
          <a:lstStyle>
            <a:lvl1pPr>
              <a:defRPr sz="4000" b="1" i="0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defRPr>
            </a:lvl1pPr>
          </a:lstStyle>
          <a:p>
            <a:r>
              <a:rPr lang="fi-FI" dirty="0"/>
              <a:t>MUOKKAA TEKSTIÄ</a:t>
            </a:r>
          </a:p>
        </p:txBody>
      </p:sp>
      <p:sp>
        <p:nvSpPr>
          <p:cNvPr id="6" name="Date Placeholder 2">
            <a:extLst>
              <a:ext uri="{FF2B5EF4-FFF2-40B4-BE49-F238E27FC236}">
                <a16:creationId xmlns:a16="http://schemas.microsoft.com/office/drawing/2014/main" id="{8D06A01C-981B-4A44-83B2-D4D25EB364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98279" y="6559865"/>
            <a:ext cx="2740321" cy="1418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E3DA3329-0E07-D744-BABC-6341008E1871}" type="datetime1">
              <a:rPr lang="fi-FI" smtClean="0"/>
              <a:t>26.10.2026</a:t>
            </a:fld>
            <a:endParaRPr lang="fi-FI"/>
          </a:p>
        </p:txBody>
      </p:sp>
      <p:sp>
        <p:nvSpPr>
          <p:cNvPr id="7" name="Alatunnisteen paikkamerkki 1">
            <a:extLst>
              <a:ext uri="{FF2B5EF4-FFF2-40B4-BE49-F238E27FC236}">
                <a16:creationId xmlns:a16="http://schemas.microsoft.com/office/drawing/2014/main" id="{A9037C5C-F850-5147-A20B-119768F75D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08743" y="6551657"/>
            <a:ext cx="2991446" cy="1445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3"/>
                </a:solidFill>
              </a:defRPr>
            </a:lvl1pPr>
          </a:lstStyle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117055756"/>
      </p:ext>
    </p:extLst>
  </p:cSld>
  <p:clrMapOvr>
    <a:masterClrMapping/>
  </p:clrMapOvr>
  <p:transition spd="slow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>
            <a:extLst>
              <a:ext uri="{FF2B5EF4-FFF2-40B4-BE49-F238E27FC236}">
                <a16:creationId xmlns:a16="http://schemas.microsoft.com/office/drawing/2014/main" id="{C39CFC87-B617-E843-ACB2-E178AB3989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98279" y="6559865"/>
            <a:ext cx="2740321" cy="1418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3804C455-77E2-9B45-9D19-C70C06C0E88A}" type="datetime1">
              <a:rPr lang="fi-FI" smtClean="0"/>
              <a:t>26.10.2026</a:t>
            </a:fld>
            <a:endParaRPr lang="fi-FI"/>
          </a:p>
        </p:txBody>
      </p:sp>
      <p:sp>
        <p:nvSpPr>
          <p:cNvPr id="3" name="Alatunnisteen paikkamerkki 1">
            <a:extLst>
              <a:ext uri="{FF2B5EF4-FFF2-40B4-BE49-F238E27FC236}">
                <a16:creationId xmlns:a16="http://schemas.microsoft.com/office/drawing/2014/main" id="{D96144B4-6CDA-244B-B05C-F0137E9377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08743" y="6551657"/>
            <a:ext cx="2991446" cy="1445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3"/>
                </a:solidFill>
              </a:defRPr>
            </a:lvl1pPr>
          </a:lstStyle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513241072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6A1E123-6239-D24E-BEBC-B9164EFA037D}"/>
              </a:ext>
            </a:extLst>
          </p:cNvPr>
          <p:cNvSpPr/>
          <p:nvPr userDrawn="1"/>
        </p:nvSpPr>
        <p:spPr>
          <a:xfrm>
            <a:off x="9569003" y="5898525"/>
            <a:ext cx="2253803" cy="61818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fi-FI" sz="1200" b="0" i="0" dirty="0" err="1">
              <a:solidFill>
                <a:schemeClr val="bg1"/>
              </a:solidFill>
              <a:latin typeface="Open Sans" panose="020B0606030504020204" pitchFamily="34" charset="0"/>
              <a:ea typeface="Muli" charset="0"/>
              <a:cs typeface="Muli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5F0DDF8-91FA-604E-81D9-590AE473933B}"/>
              </a:ext>
            </a:extLst>
          </p:cNvPr>
          <p:cNvSpPr/>
          <p:nvPr userDrawn="1"/>
        </p:nvSpPr>
        <p:spPr>
          <a:xfrm>
            <a:off x="0" y="3958608"/>
            <a:ext cx="12192000" cy="277844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fi-FI" sz="1200" b="0" i="0" dirty="0">
                <a:solidFill>
                  <a:schemeClr val="bg1"/>
                </a:solidFill>
                <a:latin typeface="Open Sans" panose="020B0606030504020204" pitchFamily="34" charset="0"/>
                <a:ea typeface="Muli" charset="0"/>
                <a:cs typeface="Muli" charset="0"/>
              </a:rPr>
              <a:t>v</a:t>
            </a:r>
          </a:p>
        </p:txBody>
      </p:sp>
      <p:sp>
        <p:nvSpPr>
          <p:cNvPr id="13" name="Picture Placeholder 1">
            <a:extLst>
              <a:ext uri="{FF2B5EF4-FFF2-40B4-BE49-F238E27FC236}">
                <a16:creationId xmlns:a16="http://schemas.microsoft.com/office/drawing/2014/main" id="{28C90FD9-71DB-AD4A-92C3-CE4103ACC70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3952471"/>
          </a:xfrm>
        </p:spPr>
        <p:txBody>
          <a:bodyPr/>
          <a:lstStyle/>
          <a:p>
            <a:r>
              <a:rPr lang="fi-FI" dirty="0"/>
              <a:t>Lisää kuva</a:t>
            </a:r>
          </a:p>
        </p:txBody>
      </p:sp>
      <p:pic>
        <p:nvPicPr>
          <p:cNvPr id="16" name="Kuva 15" descr="Kuva, joka sisältää kohteen teksti, kello&#10;&#10;Kuvaus luotu automaattisesti">
            <a:extLst>
              <a:ext uri="{FF2B5EF4-FFF2-40B4-BE49-F238E27FC236}">
                <a16:creationId xmlns:a16="http://schemas.microsoft.com/office/drawing/2014/main" id="{3000C845-31EE-4580-845F-EC4AC6758EE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92423" y="4690544"/>
            <a:ext cx="5007605" cy="1285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41025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icture Placeholder 1">
            <a:extLst>
              <a:ext uri="{FF2B5EF4-FFF2-40B4-BE49-F238E27FC236}">
                <a16:creationId xmlns:a16="http://schemas.microsoft.com/office/drawing/2014/main" id="{F6013CC6-481F-564D-A236-0926657B01A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3952471"/>
          </a:xfrm>
        </p:spPr>
        <p:txBody>
          <a:bodyPr/>
          <a:lstStyle/>
          <a:p>
            <a:r>
              <a:rPr lang="fi-FI" dirty="0"/>
              <a:t>Lisää kuva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A1E123-6239-D24E-BEBC-B9164EFA037D}"/>
              </a:ext>
            </a:extLst>
          </p:cNvPr>
          <p:cNvSpPr/>
          <p:nvPr userDrawn="1"/>
        </p:nvSpPr>
        <p:spPr>
          <a:xfrm>
            <a:off x="9569003" y="5898525"/>
            <a:ext cx="2253803" cy="61818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fi-FI" sz="1200" b="0" i="0" dirty="0" err="1">
              <a:solidFill>
                <a:schemeClr val="bg1"/>
              </a:solidFill>
              <a:latin typeface="Open Sans" panose="020B0606030504020204" pitchFamily="34" charset="0"/>
              <a:ea typeface="Muli" charset="0"/>
              <a:cs typeface="Muli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5F0DDF8-91FA-604E-81D9-590AE473933B}"/>
              </a:ext>
            </a:extLst>
          </p:cNvPr>
          <p:cNvSpPr/>
          <p:nvPr userDrawn="1"/>
        </p:nvSpPr>
        <p:spPr>
          <a:xfrm>
            <a:off x="0" y="3952471"/>
            <a:ext cx="12192000" cy="290552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fi-FI" sz="1200" b="0" i="0" dirty="0">
              <a:solidFill>
                <a:schemeClr val="bg1"/>
              </a:solidFill>
              <a:latin typeface="Open Sans" panose="020B0606030504020204" pitchFamily="34" charset="0"/>
              <a:ea typeface="Muli" charset="0"/>
              <a:cs typeface="Muli" charset="0"/>
            </a:endParaRPr>
          </a:p>
        </p:txBody>
      </p:sp>
      <p:pic>
        <p:nvPicPr>
          <p:cNvPr id="22" name="Kuva 21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1840448D-3374-43B1-8A3C-141173F818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92199" y="4684806"/>
            <a:ext cx="5007600" cy="1285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00805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sällysluette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uunnikas 61">
            <a:extLst>
              <a:ext uri="{FF2B5EF4-FFF2-40B4-BE49-F238E27FC236}">
                <a16:creationId xmlns:a16="http://schemas.microsoft.com/office/drawing/2014/main" id="{9F586027-7FB9-AD0D-A7ED-986F6D8D7957}"/>
              </a:ext>
            </a:extLst>
          </p:cNvPr>
          <p:cNvSpPr/>
          <p:nvPr userDrawn="1"/>
        </p:nvSpPr>
        <p:spPr>
          <a:xfrm>
            <a:off x="6849902" y="1893600"/>
            <a:ext cx="859941" cy="646653"/>
          </a:xfrm>
          <a:prstGeom prst="parallelogram">
            <a:avLst>
              <a:gd name="adj" fmla="val 17144"/>
            </a:avLst>
          </a:prstGeom>
          <a:solidFill>
            <a:schemeClr val="accent1"/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b="1" i="0" dirty="0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6</a:t>
            </a:r>
          </a:p>
        </p:txBody>
      </p:sp>
      <p:sp>
        <p:nvSpPr>
          <p:cNvPr id="36" name="Suunnikas 61">
            <a:extLst>
              <a:ext uri="{FF2B5EF4-FFF2-40B4-BE49-F238E27FC236}">
                <a16:creationId xmlns:a16="http://schemas.microsoft.com/office/drawing/2014/main" id="{BB06F628-EEE9-7727-8B82-47AD472FF941}"/>
              </a:ext>
            </a:extLst>
          </p:cNvPr>
          <p:cNvSpPr/>
          <p:nvPr userDrawn="1"/>
        </p:nvSpPr>
        <p:spPr>
          <a:xfrm>
            <a:off x="6684956" y="2754000"/>
            <a:ext cx="859941" cy="646653"/>
          </a:xfrm>
          <a:prstGeom prst="parallelogram">
            <a:avLst>
              <a:gd name="adj" fmla="val 17144"/>
            </a:avLst>
          </a:prstGeom>
          <a:solidFill>
            <a:schemeClr val="accent1"/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b="1" i="0" dirty="0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7</a:t>
            </a:r>
          </a:p>
        </p:txBody>
      </p:sp>
      <p:sp>
        <p:nvSpPr>
          <p:cNvPr id="37" name="Suunnikas 61">
            <a:extLst>
              <a:ext uri="{FF2B5EF4-FFF2-40B4-BE49-F238E27FC236}">
                <a16:creationId xmlns:a16="http://schemas.microsoft.com/office/drawing/2014/main" id="{1B6752DC-8A5A-03F9-23A1-B1348C539333}"/>
              </a:ext>
            </a:extLst>
          </p:cNvPr>
          <p:cNvSpPr/>
          <p:nvPr userDrawn="1"/>
        </p:nvSpPr>
        <p:spPr>
          <a:xfrm>
            <a:off x="6529437" y="3610800"/>
            <a:ext cx="859941" cy="646653"/>
          </a:xfrm>
          <a:prstGeom prst="parallelogram">
            <a:avLst>
              <a:gd name="adj" fmla="val 17144"/>
            </a:avLst>
          </a:prstGeom>
          <a:solidFill>
            <a:schemeClr val="accent1"/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b="1" i="0" dirty="0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8</a:t>
            </a:r>
          </a:p>
        </p:txBody>
      </p:sp>
      <p:sp>
        <p:nvSpPr>
          <p:cNvPr id="38" name="Suunnikas 61">
            <a:extLst>
              <a:ext uri="{FF2B5EF4-FFF2-40B4-BE49-F238E27FC236}">
                <a16:creationId xmlns:a16="http://schemas.microsoft.com/office/drawing/2014/main" id="{CD7248C1-57C7-1DE5-EACB-4BDFEC9EBDF9}"/>
              </a:ext>
            </a:extLst>
          </p:cNvPr>
          <p:cNvSpPr/>
          <p:nvPr userDrawn="1"/>
        </p:nvSpPr>
        <p:spPr>
          <a:xfrm>
            <a:off x="6370248" y="4471200"/>
            <a:ext cx="859941" cy="646653"/>
          </a:xfrm>
          <a:prstGeom prst="parallelogram">
            <a:avLst>
              <a:gd name="adj" fmla="val 17144"/>
            </a:avLst>
          </a:prstGeom>
          <a:solidFill>
            <a:schemeClr val="accent1"/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b="1" i="0" dirty="0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9</a:t>
            </a:r>
          </a:p>
        </p:txBody>
      </p:sp>
      <p:sp>
        <p:nvSpPr>
          <p:cNvPr id="39" name="Suunnikas 61">
            <a:extLst>
              <a:ext uri="{FF2B5EF4-FFF2-40B4-BE49-F238E27FC236}">
                <a16:creationId xmlns:a16="http://schemas.microsoft.com/office/drawing/2014/main" id="{A872E028-5B33-B506-E15C-654026CA77F5}"/>
              </a:ext>
            </a:extLst>
          </p:cNvPr>
          <p:cNvSpPr/>
          <p:nvPr userDrawn="1"/>
        </p:nvSpPr>
        <p:spPr>
          <a:xfrm>
            <a:off x="6211056" y="5328000"/>
            <a:ext cx="859941" cy="646653"/>
          </a:xfrm>
          <a:prstGeom prst="parallelogram">
            <a:avLst>
              <a:gd name="adj" fmla="val 17144"/>
            </a:avLst>
          </a:prstGeom>
          <a:solidFill>
            <a:schemeClr val="accent1"/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b="1" i="0" dirty="0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10</a:t>
            </a:r>
          </a:p>
        </p:txBody>
      </p:sp>
      <p:sp>
        <p:nvSpPr>
          <p:cNvPr id="5" name="Suunnikas 61">
            <a:extLst>
              <a:ext uri="{FF2B5EF4-FFF2-40B4-BE49-F238E27FC236}">
                <a16:creationId xmlns:a16="http://schemas.microsoft.com/office/drawing/2014/main" id="{878EFCB4-79DA-3CF1-C439-9F1E904BAF81}"/>
              </a:ext>
            </a:extLst>
          </p:cNvPr>
          <p:cNvSpPr/>
          <p:nvPr userDrawn="1"/>
        </p:nvSpPr>
        <p:spPr>
          <a:xfrm>
            <a:off x="2281371" y="1894577"/>
            <a:ext cx="859941" cy="646653"/>
          </a:xfrm>
          <a:prstGeom prst="parallelogram">
            <a:avLst>
              <a:gd name="adj" fmla="val 17144"/>
            </a:avLst>
          </a:prstGeom>
          <a:solidFill>
            <a:schemeClr val="accent1"/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b="1" i="0" dirty="0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1</a:t>
            </a:r>
          </a:p>
        </p:txBody>
      </p:sp>
      <p:sp>
        <p:nvSpPr>
          <p:cNvPr id="25" name="Suunnikas 61">
            <a:extLst>
              <a:ext uri="{FF2B5EF4-FFF2-40B4-BE49-F238E27FC236}">
                <a16:creationId xmlns:a16="http://schemas.microsoft.com/office/drawing/2014/main" id="{894E2E58-506D-EBEC-8372-E292AA8E713E}"/>
              </a:ext>
            </a:extLst>
          </p:cNvPr>
          <p:cNvSpPr/>
          <p:nvPr userDrawn="1"/>
        </p:nvSpPr>
        <p:spPr>
          <a:xfrm>
            <a:off x="2116425" y="2752808"/>
            <a:ext cx="859941" cy="646653"/>
          </a:xfrm>
          <a:prstGeom prst="parallelogram">
            <a:avLst>
              <a:gd name="adj" fmla="val 17144"/>
            </a:avLst>
          </a:prstGeom>
          <a:solidFill>
            <a:schemeClr val="accent1"/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b="1" i="0" dirty="0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2</a:t>
            </a:r>
          </a:p>
        </p:txBody>
      </p:sp>
      <p:sp>
        <p:nvSpPr>
          <p:cNvPr id="26" name="Suunnikas 61">
            <a:extLst>
              <a:ext uri="{FF2B5EF4-FFF2-40B4-BE49-F238E27FC236}">
                <a16:creationId xmlns:a16="http://schemas.microsoft.com/office/drawing/2014/main" id="{CA3EA8C3-7D8C-127F-4B02-F828E66F0AD6}"/>
              </a:ext>
            </a:extLst>
          </p:cNvPr>
          <p:cNvSpPr/>
          <p:nvPr userDrawn="1"/>
        </p:nvSpPr>
        <p:spPr>
          <a:xfrm>
            <a:off x="1960906" y="3611039"/>
            <a:ext cx="859941" cy="646653"/>
          </a:xfrm>
          <a:prstGeom prst="parallelogram">
            <a:avLst>
              <a:gd name="adj" fmla="val 17144"/>
            </a:avLst>
          </a:prstGeom>
          <a:solidFill>
            <a:schemeClr val="accent1"/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b="1" i="0" dirty="0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3</a:t>
            </a:r>
          </a:p>
        </p:txBody>
      </p:sp>
      <p:sp>
        <p:nvSpPr>
          <p:cNvPr id="28" name="Suunnikas 61">
            <a:extLst>
              <a:ext uri="{FF2B5EF4-FFF2-40B4-BE49-F238E27FC236}">
                <a16:creationId xmlns:a16="http://schemas.microsoft.com/office/drawing/2014/main" id="{93CA239E-1DB4-E5CB-FB09-6749F63A41B2}"/>
              </a:ext>
            </a:extLst>
          </p:cNvPr>
          <p:cNvSpPr/>
          <p:nvPr userDrawn="1"/>
        </p:nvSpPr>
        <p:spPr>
          <a:xfrm>
            <a:off x="1801717" y="4469270"/>
            <a:ext cx="859941" cy="646653"/>
          </a:xfrm>
          <a:prstGeom prst="parallelogram">
            <a:avLst>
              <a:gd name="adj" fmla="val 17144"/>
            </a:avLst>
          </a:prstGeom>
          <a:solidFill>
            <a:schemeClr val="accent1"/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b="1" i="0" dirty="0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4</a:t>
            </a:r>
          </a:p>
        </p:txBody>
      </p:sp>
      <p:sp>
        <p:nvSpPr>
          <p:cNvPr id="29" name="Suunnikas 61">
            <a:extLst>
              <a:ext uri="{FF2B5EF4-FFF2-40B4-BE49-F238E27FC236}">
                <a16:creationId xmlns:a16="http://schemas.microsoft.com/office/drawing/2014/main" id="{2DAB5066-0215-2482-7DFC-A20170E3F6B6}"/>
              </a:ext>
            </a:extLst>
          </p:cNvPr>
          <p:cNvSpPr/>
          <p:nvPr userDrawn="1"/>
        </p:nvSpPr>
        <p:spPr>
          <a:xfrm>
            <a:off x="1642525" y="5327501"/>
            <a:ext cx="859941" cy="646653"/>
          </a:xfrm>
          <a:prstGeom prst="parallelogram">
            <a:avLst>
              <a:gd name="adj" fmla="val 17144"/>
            </a:avLst>
          </a:prstGeom>
          <a:solidFill>
            <a:schemeClr val="accent1"/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b="1" i="0" dirty="0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5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A4BF2A-2AE6-1A43-A193-73900BC2142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5825" y="1898210"/>
            <a:ext cx="2455863" cy="6477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239176" indent="0">
              <a:buFontTx/>
              <a:buNone/>
              <a:defRPr/>
            </a:lvl2pPr>
            <a:lvl3pPr marL="474121" indent="0">
              <a:buFontTx/>
              <a:buNone/>
              <a:defRPr/>
            </a:lvl3pPr>
            <a:lvl4pPr marL="601119" indent="0">
              <a:buFontTx/>
              <a:buNone/>
              <a:defRPr/>
            </a:lvl4pPr>
            <a:lvl5pPr marL="719649" indent="0">
              <a:buFontTx/>
              <a:buNone/>
              <a:defRPr/>
            </a:lvl5pPr>
          </a:lstStyle>
          <a:p>
            <a:pPr lvl="0"/>
            <a:r>
              <a:rPr lang="fi-FI" noProof="0" dirty="0"/>
              <a:t>Muokkaa tekstiä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49EC227D-D302-3A44-954B-BF0C78E93CD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69117" y="2750664"/>
            <a:ext cx="2455863" cy="6477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239176" indent="0">
              <a:buFontTx/>
              <a:buNone/>
              <a:defRPr/>
            </a:lvl2pPr>
            <a:lvl3pPr marL="474121" indent="0">
              <a:buFontTx/>
              <a:buNone/>
              <a:defRPr/>
            </a:lvl3pPr>
            <a:lvl4pPr marL="601119" indent="0">
              <a:buFontTx/>
              <a:buNone/>
              <a:defRPr/>
            </a:lvl4pPr>
            <a:lvl5pPr marL="719649" indent="0">
              <a:buFontTx/>
              <a:buNone/>
              <a:defRPr/>
            </a:lvl5pPr>
          </a:lstStyle>
          <a:p>
            <a:pPr lvl="0"/>
            <a:r>
              <a:rPr lang="fi-FI" noProof="0" dirty="0"/>
              <a:t>Muokkaa tekstiä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E2C0ED96-56D2-7D41-8A88-3825D2F0EB8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75084" y="3612186"/>
            <a:ext cx="2455863" cy="6477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239176" indent="0">
              <a:buFontTx/>
              <a:buNone/>
              <a:defRPr/>
            </a:lvl2pPr>
            <a:lvl3pPr marL="474121" indent="0">
              <a:buFontTx/>
              <a:buNone/>
              <a:defRPr/>
            </a:lvl3pPr>
            <a:lvl4pPr marL="601119" indent="0">
              <a:buFontTx/>
              <a:buNone/>
              <a:defRPr/>
            </a:lvl4pPr>
            <a:lvl5pPr marL="719649" indent="0">
              <a:buFontTx/>
              <a:buNone/>
              <a:defRPr/>
            </a:lvl5pPr>
          </a:lstStyle>
          <a:p>
            <a:pPr lvl="0"/>
            <a:r>
              <a:rPr lang="fi-FI" noProof="0" dirty="0"/>
              <a:t>Muokkaa tekstiä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7F22935A-6688-0A4E-BB78-17730553B6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73412" y="4472611"/>
            <a:ext cx="2455863" cy="6477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239176" indent="0">
              <a:buFontTx/>
              <a:buNone/>
              <a:defRPr/>
            </a:lvl2pPr>
            <a:lvl3pPr marL="474121" indent="0">
              <a:buFontTx/>
              <a:buNone/>
              <a:defRPr/>
            </a:lvl3pPr>
            <a:lvl4pPr marL="601119" indent="0">
              <a:buFontTx/>
              <a:buNone/>
              <a:defRPr/>
            </a:lvl4pPr>
            <a:lvl5pPr marL="719649" indent="0">
              <a:buFontTx/>
              <a:buNone/>
              <a:defRPr/>
            </a:lvl5pPr>
          </a:lstStyle>
          <a:p>
            <a:pPr lvl="0"/>
            <a:r>
              <a:rPr lang="fi-FI" noProof="0" dirty="0"/>
              <a:t>Muokkaa tekstiä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1370181A-A4B6-BF41-BB52-625D0B9D497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69344" y="5333036"/>
            <a:ext cx="2455863" cy="6477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239176" indent="0">
              <a:buFontTx/>
              <a:buNone/>
              <a:defRPr/>
            </a:lvl2pPr>
            <a:lvl3pPr marL="474121" indent="0">
              <a:buFontTx/>
              <a:buNone/>
              <a:defRPr/>
            </a:lvl3pPr>
            <a:lvl4pPr marL="601119" indent="0">
              <a:buFontTx/>
              <a:buNone/>
              <a:defRPr/>
            </a:lvl4pPr>
            <a:lvl5pPr marL="719649" indent="0">
              <a:buFontTx/>
              <a:buNone/>
              <a:defRPr/>
            </a:lvl5pPr>
          </a:lstStyle>
          <a:p>
            <a:pPr lvl="0"/>
            <a:r>
              <a:rPr lang="fi-FI" noProof="0" dirty="0"/>
              <a:t>Muokkaa tekstiä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CE90BEED-9E6E-804A-98A9-C19871B8250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73895" y="1898210"/>
            <a:ext cx="2455863" cy="6477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239176" indent="0">
              <a:buFontTx/>
              <a:buNone/>
              <a:defRPr/>
            </a:lvl2pPr>
            <a:lvl3pPr marL="474121" indent="0">
              <a:buFontTx/>
              <a:buNone/>
              <a:defRPr/>
            </a:lvl3pPr>
            <a:lvl4pPr marL="601119" indent="0">
              <a:buFontTx/>
              <a:buNone/>
              <a:defRPr/>
            </a:lvl4pPr>
            <a:lvl5pPr marL="719649" indent="0">
              <a:buFontTx/>
              <a:buNone/>
              <a:defRPr/>
            </a:lvl5pPr>
          </a:lstStyle>
          <a:p>
            <a:pPr lvl="0"/>
            <a:r>
              <a:rPr lang="fi-FI" noProof="0" dirty="0"/>
              <a:t>Muokkaa tekstiä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37918F7F-F968-794F-A343-0304A481A96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917187" y="2750400"/>
            <a:ext cx="2455863" cy="6477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239176" indent="0">
              <a:buFontTx/>
              <a:buNone/>
              <a:defRPr/>
            </a:lvl2pPr>
            <a:lvl3pPr marL="474121" indent="0">
              <a:buFontTx/>
              <a:buNone/>
              <a:defRPr/>
            </a:lvl3pPr>
            <a:lvl4pPr marL="601119" indent="0">
              <a:buFontTx/>
              <a:buNone/>
              <a:defRPr/>
            </a:lvl4pPr>
            <a:lvl5pPr marL="719649" indent="0">
              <a:buFontTx/>
              <a:buNone/>
              <a:defRPr/>
            </a:lvl5pPr>
          </a:lstStyle>
          <a:p>
            <a:pPr lvl="0"/>
            <a:r>
              <a:rPr lang="fi-FI" noProof="0" dirty="0"/>
              <a:t>Muokkaa tekstiä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7B3080E5-E955-5745-9752-1177E9D4665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723154" y="3612186"/>
            <a:ext cx="2455863" cy="6477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239176" indent="0">
              <a:buFontTx/>
              <a:buNone/>
              <a:defRPr/>
            </a:lvl2pPr>
            <a:lvl3pPr marL="474121" indent="0">
              <a:buFontTx/>
              <a:buNone/>
              <a:defRPr/>
            </a:lvl3pPr>
            <a:lvl4pPr marL="601119" indent="0">
              <a:buFontTx/>
              <a:buNone/>
              <a:defRPr/>
            </a:lvl4pPr>
            <a:lvl5pPr marL="719649" indent="0">
              <a:buFontTx/>
              <a:buNone/>
              <a:defRPr/>
            </a:lvl5pPr>
          </a:lstStyle>
          <a:p>
            <a:pPr lvl="0"/>
            <a:r>
              <a:rPr lang="fi-FI" noProof="0" dirty="0"/>
              <a:t>Muokkaa tekstiä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58395048-D872-7044-9641-B140A4579AD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521482" y="4472611"/>
            <a:ext cx="2455863" cy="6477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239176" indent="0">
              <a:buFontTx/>
              <a:buNone/>
              <a:defRPr/>
            </a:lvl2pPr>
            <a:lvl3pPr marL="474121" indent="0">
              <a:buFontTx/>
              <a:buNone/>
              <a:defRPr/>
            </a:lvl3pPr>
            <a:lvl4pPr marL="601119" indent="0">
              <a:buFontTx/>
              <a:buNone/>
              <a:defRPr/>
            </a:lvl4pPr>
            <a:lvl5pPr marL="719649" indent="0">
              <a:buFontTx/>
              <a:buNone/>
              <a:defRPr/>
            </a:lvl5pPr>
          </a:lstStyle>
          <a:p>
            <a:pPr lvl="0"/>
            <a:r>
              <a:rPr lang="fi-FI" noProof="0" dirty="0"/>
              <a:t>Muokkaa tekstiä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850EF3ED-316B-3F47-8C89-16450B190B9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317414" y="5333036"/>
            <a:ext cx="2455863" cy="6477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239176" indent="0">
              <a:buFontTx/>
              <a:buNone/>
              <a:defRPr/>
            </a:lvl2pPr>
            <a:lvl3pPr marL="474121" indent="0">
              <a:buFontTx/>
              <a:buNone/>
              <a:defRPr/>
            </a:lvl3pPr>
            <a:lvl4pPr marL="601119" indent="0">
              <a:buFontTx/>
              <a:buNone/>
              <a:defRPr/>
            </a:lvl4pPr>
            <a:lvl5pPr marL="719649" indent="0">
              <a:buFontTx/>
              <a:buNone/>
              <a:defRPr/>
            </a:lvl5pPr>
          </a:lstStyle>
          <a:p>
            <a:pPr lvl="0"/>
            <a:r>
              <a:rPr lang="fi-FI" noProof="0" dirty="0"/>
              <a:t>Muokkaa tekstiä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0732D4-8CAA-8D47-B26B-209A6806A0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MUOKKAA TEKSTIÄ</a:t>
            </a:r>
            <a:endParaRPr lang="fi-FI" dirty="0"/>
          </a:p>
        </p:txBody>
      </p:sp>
      <p:pic>
        <p:nvPicPr>
          <p:cNvPr id="27" name="Kuva 26" descr="Kuva, joka sisältää kohteen teksti, kello&#10;&#10;Kuvaus luotu automaattisesti">
            <a:extLst>
              <a:ext uri="{FF2B5EF4-FFF2-40B4-BE49-F238E27FC236}">
                <a16:creationId xmlns:a16="http://schemas.microsoft.com/office/drawing/2014/main" id="{95EB325C-D57B-4AC0-A732-6E3C497956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89751" y="6139935"/>
            <a:ext cx="1782003" cy="457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389045"/>
      </p:ext>
    </p:extLst>
  </p:cSld>
  <p:clrMapOvr>
    <a:masterClrMapping/>
  </p:clrMapOvr>
  <p:transition spd="slow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sällysluettelo ja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uunnikas 61">
            <a:extLst>
              <a:ext uri="{FF2B5EF4-FFF2-40B4-BE49-F238E27FC236}">
                <a16:creationId xmlns:a16="http://schemas.microsoft.com/office/drawing/2014/main" id="{26849C1C-C51A-0644-E8DF-D671A5FB7821}"/>
              </a:ext>
            </a:extLst>
          </p:cNvPr>
          <p:cNvSpPr/>
          <p:nvPr userDrawn="1"/>
        </p:nvSpPr>
        <p:spPr>
          <a:xfrm>
            <a:off x="5813553" y="1948154"/>
            <a:ext cx="859941" cy="646653"/>
          </a:xfrm>
          <a:prstGeom prst="parallelogram">
            <a:avLst>
              <a:gd name="adj" fmla="val 17144"/>
            </a:avLst>
          </a:prstGeom>
          <a:solidFill>
            <a:schemeClr val="accent1"/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b="1" i="0" dirty="0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1</a:t>
            </a:r>
          </a:p>
        </p:txBody>
      </p:sp>
      <p:sp>
        <p:nvSpPr>
          <p:cNvPr id="49" name="Suunnikas 61">
            <a:extLst>
              <a:ext uri="{FF2B5EF4-FFF2-40B4-BE49-F238E27FC236}">
                <a16:creationId xmlns:a16="http://schemas.microsoft.com/office/drawing/2014/main" id="{B331A0CD-D7C8-72FA-A13E-E1AFA384670B}"/>
              </a:ext>
            </a:extLst>
          </p:cNvPr>
          <p:cNvSpPr/>
          <p:nvPr userDrawn="1"/>
        </p:nvSpPr>
        <p:spPr>
          <a:xfrm>
            <a:off x="5648607" y="2806385"/>
            <a:ext cx="859941" cy="646653"/>
          </a:xfrm>
          <a:prstGeom prst="parallelogram">
            <a:avLst>
              <a:gd name="adj" fmla="val 17144"/>
            </a:avLst>
          </a:prstGeom>
          <a:solidFill>
            <a:schemeClr val="accent1"/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b="1" i="0" dirty="0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2</a:t>
            </a:r>
          </a:p>
        </p:txBody>
      </p:sp>
      <p:sp>
        <p:nvSpPr>
          <p:cNvPr id="50" name="Suunnikas 61">
            <a:extLst>
              <a:ext uri="{FF2B5EF4-FFF2-40B4-BE49-F238E27FC236}">
                <a16:creationId xmlns:a16="http://schemas.microsoft.com/office/drawing/2014/main" id="{D12D85D3-9AC0-55D8-91A7-7B01C2A722EE}"/>
              </a:ext>
            </a:extLst>
          </p:cNvPr>
          <p:cNvSpPr/>
          <p:nvPr userDrawn="1"/>
        </p:nvSpPr>
        <p:spPr>
          <a:xfrm>
            <a:off x="5493088" y="3664616"/>
            <a:ext cx="859941" cy="646653"/>
          </a:xfrm>
          <a:prstGeom prst="parallelogram">
            <a:avLst>
              <a:gd name="adj" fmla="val 17144"/>
            </a:avLst>
          </a:prstGeom>
          <a:solidFill>
            <a:schemeClr val="accent1"/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b="1" i="0" dirty="0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3</a:t>
            </a:r>
          </a:p>
        </p:txBody>
      </p:sp>
      <p:sp>
        <p:nvSpPr>
          <p:cNvPr id="51" name="Suunnikas 61">
            <a:extLst>
              <a:ext uri="{FF2B5EF4-FFF2-40B4-BE49-F238E27FC236}">
                <a16:creationId xmlns:a16="http://schemas.microsoft.com/office/drawing/2014/main" id="{A0E26132-7313-79CC-ADEB-C6FA3FB6A853}"/>
              </a:ext>
            </a:extLst>
          </p:cNvPr>
          <p:cNvSpPr/>
          <p:nvPr userDrawn="1"/>
        </p:nvSpPr>
        <p:spPr>
          <a:xfrm>
            <a:off x="5333899" y="4522847"/>
            <a:ext cx="859941" cy="646653"/>
          </a:xfrm>
          <a:prstGeom prst="parallelogram">
            <a:avLst>
              <a:gd name="adj" fmla="val 17144"/>
            </a:avLst>
          </a:prstGeom>
          <a:solidFill>
            <a:schemeClr val="accent1"/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b="1" i="0" dirty="0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4</a:t>
            </a:r>
          </a:p>
        </p:txBody>
      </p:sp>
      <p:sp>
        <p:nvSpPr>
          <p:cNvPr id="52" name="Suunnikas 61">
            <a:extLst>
              <a:ext uri="{FF2B5EF4-FFF2-40B4-BE49-F238E27FC236}">
                <a16:creationId xmlns:a16="http://schemas.microsoft.com/office/drawing/2014/main" id="{CAC91FCA-8F5A-099D-5898-368ABF645AE8}"/>
              </a:ext>
            </a:extLst>
          </p:cNvPr>
          <p:cNvSpPr/>
          <p:nvPr userDrawn="1"/>
        </p:nvSpPr>
        <p:spPr>
          <a:xfrm>
            <a:off x="5174707" y="5381078"/>
            <a:ext cx="859941" cy="646653"/>
          </a:xfrm>
          <a:prstGeom prst="parallelogram">
            <a:avLst>
              <a:gd name="adj" fmla="val 17144"/>
            </a:avLst>
          </a:prstGeom>
          <a:solidFill>
            <a:schemeClr val="accent1"/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b="1" i="0" dirty="0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5</a:t>
            </a:r>
          </a:p>
        </p:txBody>
      </p:sp>
      <p:sp>
        <p:nvSpPr>
          <p:cNvPr id="53" name="Kuvan paikkamerkki 52">
            <a:extLst>
              <a:ext uri="{FF2B5EF4-FFF2-40B4-BE49-F238E27FC236}">
                <a16:creationId xmlns:a16="http://schemas.microsoft.com/office/drawing/2014/main" id="{872BD8A1-E2E9-20E5-F1E2-8861807E508E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0" y="-1"/>
            <a:ext cx="6638173" cy="6858001"/>
          </a:xfrm>
          <a:custGeom>
            <a:avLst/>
            <a:gdLst>
              <a:gd name="connsiteX0" fmla="*/ 2608279 w 6638173"/>
              <a:gd name="connsiteY0" fmla="*/ 0 h 6858001"/>
              <a:gd name="connsiteX1" fmla="*/ 6638173 w 6638173"/>
              <a:gd name="connsiteY1" fmla="*/ 0 h 6858001"/>
              <a:gd name="connsiteX2" fmla="*/ 6275833 w 6638173"/>
              <a:gd name="connsiteY2" fmla="*/ 1948155 h 6858001"/>
              <a:gd name="connsiteX3" fmla="*/ 5931204 w 6638173"/>
              <a:gd name="connsiteY3" fmla="*/ 1948155 h 6858001"/>
              <a:gd name="connsiteX4" fmla="*/ 5820342 w 6638173"/>
              <a:gd name="connsiteY4" fmla="*/ 2594808 h 6858001"/>
              <a:gd name="connsiteX5" fmla="*/ 6155561 w 6638173"/>
              <a:gd name="connsiteY5" fmla="*/ 2594808 h 6858001"/>
              <a:gd name="connsiteX6" fmla="*/ 6116209 w 6638173"/>
              <a:gd name="connsiteY6" fmla="*/ 2806387 h 6858001"/>
              <a:gd name="connsiteX7" fmla="*/ 5766258 w 6638173"/>
              <a:gd name="connsiteY7" fmla="*/ 2806387 h 6858001"/>
              <a:gd name="connsiteX8" fmla="*/ 5655396 w 6638173"/>
              <a:gd name="connsiteY8" fmla="*/ 3453039 h 6858001"/>
              <a:gd name="connsiteX9" fmla="*/ 5995937 w 6638173"/>
              <a:gd name="connsiteY9" fmla="*/ 3453039 h 6858001"/>
              <a:gd name="connsiteX10" fmla="*/ 5956585 w 6638173"/>
              <a:gd name="connsiteY10" fmla="*/ 3664617 h 6858001"/>
              <a:gd name="connsiteX11" fmla="*/ 5610739 w 6638173"/>
              <a:gd name="connsiteY11" fmla="*/ 3664617 h 6858001"/>
              <a:gd name="connsiteX12" fmla="*/ 5499877 w 6638173"/>
              <a:gd name="connsiteY12" fmla="*/ 4311270 h 6858001"/>
              <a:gd name="connsiteX13" fmla="*/ 5836313 w 6638173"/>
              <a:gd name="connsiteY13" fmla="*/ 4311270 h 6858001"/>
              <a:gd name="connsiteX14" fmla="*/ 5796962 w 6638173"/>
              <a:gd name="connsiteY14" fmla="*/ 4522848 h 6858001"/>
              <a:gd name="connsiteX15" fmla="*/ 5451550 w 6638173"/>
              <a:gd name="connsiteY15" fmla="*/ 4522848 h 6858001"/>
              <a:gd name="connsiteX16" fmla="*/ 5340688 w 6638173"/>
              <a:gd name="connsiteY16" fmla="*/ 5169501 h 6858001"/>
              <a:gd name="connsiteX17" fmla="*/ 5676690 w 6638173"/>
              <a:gd name="connsiteY17" fmla="*/ 5169501 h 6858001"/>
              <a:gd name="connsiteX18" fmla="*/ 5637338 w 6638173"/>
              <a:gd name="connsiteY18" fmla="*/ 5381079 h 6858001"/>
              <a:gd name="connsiteX19" fmla="*/ 5292358 w 6638173"/>
              <a:gd name="connsiteY19" fmla="*/ 5381079 h 6858001"/>
              <a:gd name="connsiteX20" fmla="*/ 5181496 w 6638173"/>
              <a:gd name="connsiteY20" fmla="*/ 6027732 h 6858001"/>
              <a:gd name="connsiteX21" fmla="*/ 5517066 w 6638173"/>
              <a:gd name="connsiteY21" fmla="*/ 6027732 h 6858001"/>
              <a:gd name="connsiteX22" fmla="*/ 5362643 w 6638173"/>
              <a:gd name="connsiteY22" fmla="*/ 6858000 h 6858001"/>
              <a:gd name="connsiteX23" fmla="*/ 5305425 w 6638173"/>
              <a:gd name="connsiteY23" fmla="*/ 6858000 h 6858001"/>
              <a:gd name="connsiteX24" fmla="*/ 5305425 w 6638173"/>
              <a:gd name="connsiteY24" fmla="*/ 6858001 h 6858001"/>
              <a:gd name="connsiteX25" fmla="*/ 0 w 6638173"/>
              <a:gd name="connsiteY25" fmla="*/ 6858001 h 6858001"/>
              <a:gd name="connsiteX26" fmla="*/ 0 w 6638173"/>
              <a:gd name="connsiteY26" fmla="*/ 2 h 6858001"/>
              <a:gd name="connsiteX27" fmla="*/ 2608279 w 6638173"/>
              <a:gd name="connsiteY27" fmla="*/ 2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6638173" h="6858001">
                <a:moveTo>
                  <a:pt x="2608279" y="0"/>
                </a:moveTo>
                <a:lnTo>
                  <a:pt x="6638173" y="0"/>
                </a:lnTo>
                <a:lnTo>
                  <a:pt x="6275833" y="1948155"/>
                </a:lnTo>
                <a:lnTo>
                  <a:pt x="5931204" y="1948155"/>
                </a:lnTo>
                <a:lnTo>
                  <a:pt x="5820342" y="2594808"/>
                </a:lnTo>
                <a:lnTo>
                  <a:pt x="6155561" y="2594808"/>
                </a:lnTo>
                <a:lnTo>
                  <a:pt x="6116209" y="2806387"/>
                </a:lnTo>
                <a:lnTo>
                  <a:pt x="5766258" y="2806387"/>
                </a:lnTo>
                <a:lnTo>
                  <a:pt x="5655396" y="3453039"/>
                </a:lnTo>
                <a:lnTo>
                  <a:pt x="5995937" y="3453039"/>
                </a:lnTo>
                <a:lnTo>
                  <a:pt x="5956585" y="3664617"/>
                </a:lnTo>
                <a:lnTo>
                  <a:pt x="5610739" y="3664617"/>
                </a:lnTo>
                <a:lnTo>
                  <a:pt x="5499877" y="4311270"/>
                </a:lnTo>
                <a:lnTo>
                  <a:pt x="5836313" y="4311270"/>
                </a:lnTo>
                <a:lnTo>
                  <a:pt x="5796962" y="4522848"/>
                </a:lnTo>
                <a:lnTo>
                  <a:pt x="5451550" y="4522848"/>
                </a:lnTo>
                <a:lnTo>
                  <a:pt x="5340688" y="5169501"/>
                </a:lnTo>
                <a:lnTo>
                  <a:pt x="5676690" y="5169501"/>
                </a:lnTo>
                <a:lnTo>
                  <a:pt x="5637338" y="5381079"/>
                </a:lnTo>
                <a:lnTo>
                  <a:pt x="5292358" y="5381079"/>
                </a:lnTo>
                <a:lnTo>
                  <a:pt x="5181496" y="6027732"/>
                </a:lnTo>
                <a:lnTo>
                  <a:pt x="5517066" y="6027732"/>
                </a:lnTo>
                <a:lnTo>
                  <a:pt x="5362643" y="6858000"/>
                </a:lnTo>
                <a:lnTo>
                  <a:pt x="5305425" y="6858000"/>
                </a:lnTo>
                <a:lnTo>
                  <a:pt x="5305425" y="6858001"/>
                </a:lnTo>
                <a:lnTo>
                  <a:pt x="0" y="6858001"/>
                </a:lnTo>
                <a:lnTo>
                  <a:pt x="0" y="2"/>
                </a:lnTo>
                <a:lnTo>
                  <a:pt x="2608279" y="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fi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A4BF2A-2AE6-1A43-A193-73900BC2142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069934" y="1948154"/>
            <a:ext cx="2455863" cy="6477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239176" indent="0">
              <a:buFontTx/>
              <a:buNone/>
              <a:defRPr/>
            </a:lvl2pPr>
            <a:lvl3pPr marL="474121" indent="0">
              <a:buFontTx/>
              <a:buNone/>
              <a:defRPr/>
            </a:lvl3pPr>
            <a:lvl4pPr marL="601119" indent="0">
              <a:buFontTx/>
              <a:buNone/>
              <a:defRPr/>
            </a:lvl4pPr>
            <a:lvl5pPr marL="719649" indent="0">
              <a:buFontTx/>
              <a:buNone/>
              <a:defRPr/>
            </a:lvl5pPr>
          </a:lstStyle>
          <a:p>
            <a:pPr lvl="0"/>
            <a:r>
              <a:rPr lang="fi-FI" noProof="0" dirty="0"/>
              <a:t>Muokkaa tekstiä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49EC227D-D302-3A44-954B-BF0C78E93CD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913226" y="2808579"/>
            <a:ext cx="2455863" cy="6477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239176" indent="0">
              <a:buFontTx/>
              <a:buNone/>
              <a:defRPr/>
            </a:lvl2pPr>
            <a:lvl3pPr marL="474121" indent="0">
              <a:buFontTx/>
              <a:buNone/>
              <a:defRPr/>
            </a:lvl3pPr>
            <a:lvl4pPr marL="601119" indent="0">
              <a:buFontTx/>
              <a:buNone/>
              <a:defRPr/>
            </a:lvl4pPr>
            <a:lvl5pPr marL="719649" indent="0">
              <a:buFontTx/>
              <a:buNone/>
              <a:defRPr/>
            </a:lvl5pPr>
          </a:lstStyle>
          <a:p>
            <a:pPr lvl="0"/>
            <a:r>
              <a:rPr lang="fi-FI" noProof="0" dirty="0"/>
              <a:t>Muokkaa tekstiä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E2C0ED96-56D2-7D41-8A88-3825D2F0EB8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19193" y="3664616"/>
            <a:ext cx="2455863" cy="6477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239176" indent="0">
              <a:buFontTx/>
              <a:buNone/>
              <a:defRPr/>
            </a:lvl2pPr>
            <a:lvl3pPr marL="474121" indent="0">
              <a:buFontTx/>
              <a:buNone/>
              <a:defRPr/>
            </a:lvl3pPr>
            <a:lvl4pPr marL="601119" indent="0">
              <a:buFontTx/>
              <a:buNone/>
              <a:defRPr/>
            </a:lvl4pPr>
            <a:lvl5pPr marL="719649" indent="0">
              <a:buFontTx/>
              <a:buNone/>
              <a:defRPr/>
            </a:lvl5pPr>
          </a:lstStyle>
          <a:p>
            <a:pPr lvl="0"/>
            <a:r>
              <a:rPr lang="fi-FI" noProof="0" dirty="0"/>
              <a:t>Muokkaa tekstiä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7F22935A-6688-0A4E-BB78-17730553B6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25970" y="4521600"/>
            <a:ext cx="2455863" cy="6477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239176" indent="0">
              <a:buFontTx/>
              <a:buNone/>
              <a:defRPr/>
            </a:lvl2pPr>
            <a:lvl3pPr marL="474121" indent="0">
              <a:buFontTx/>
              <a:buNone/>
              <a:defRPr/>
            </a:lvl3pPr>
            <a:lvl4pPr marL="601119" indent="0">
              <a:buFontTx/>
              <a:buNone/>
              <a:defRPr/>
            </a:lvl4pPr>
            <a:lvl5pPr marL="719649" indent="0">
              <a:buFontTx/>
              <a:buNone/>
              <a:defRPr/>
            </a:lvl5pPr>
          </a:lstStyle>
          <a:p>
            <a:pPr lvl="0"/>
            <a:r>
              <a:rPr lang="fi-FI" noProof="0" dirty="0"/>
              <a:t>Muokkaa tekstiä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1370181A-A4B6-BF41-BB52-625D0B9D497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13453" y="5380031"/>
            <a:ext cx="2455863" cy="6477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239176" indent="0">
              <a:buFontTx/>
              <a:buNone/>
              <a:defRPr/>
            </a:lvl2pPr>
            <a:lvl3pPr marL="474121" indent="0">
              <a:buFontTx/>
              <a:buNone/>
              <a:defRPr/>
            </a:lvl3pPr>
            <a:lvl4pPr marL="601119" indent="0">
              <a:buFontTx/>
              <a:buNone/>
              <a:defRPr/>
            </a:lvl4pPr>
            <a:lvl5pPr marL="719649" indent="0">
              <a:buFontTx/>
              <a:buNone/>
              <a:defRPr/>
            </a:lvl5pPr>
          </a:lstStyle>
          <a:p>
            <a:pPr lvl="0"/>
            <a:r>
              <a:rPr lang="fi-FI" noProof="0" dirty="0"/>
              <a:t>Muokkaa tekstiä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0732D4-8CAA-8D47-B26B-209A6806A0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44292" y="771988"/>
            <a:ext cx="4938108" cy="971931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MUOKKAA TEKSTIÄ</a:t>
            </a:r>
            <a:endParaRPr lang="fi-FI" dirty="0"/>
          </a:p>
        </p:txBody>
      </p:sp>
      <p:pic>
        <p:nvPicPr>
          <p:cNvPr id="27" name="Kuva 26" descr="Kuva, joka sisältää kohteen teksti, kello&#10;&#10;Kuvaus luotu automaattisesti">
            <a:extLst>
              <a:ext uri="{FF2B5EF4-FFF2-40B4-BE49-F238E27FC236}">
                <a16:creationId xmlns:a16="http://schemas.microsoft.com/office/drawing/2014/main" id="{95EB325C-D57B-4AC0-A732-6E3C497956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89751" y="6139935"/>
            <a:ext cx="1782003" cy="457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814073"/>
      </p:ext>
    </p:extLst>
  </p:cSld>
  <p:clrMapOvr>
    <a:masterClrMapping/>
  </p:clrMapOvr>
  <p:transition spd="slow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äli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DC63E67-FFEB-4746-99F0-677F77A688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063625"/>
            <a:ext cx="12192000" cy="4730750"/>
          </a:xfrm>
          <a:prstGeom prst="rect">
            <a:avLst/>
          </a:prstGeom>
        </p:spPr>
      </p:pic>
      <p:sp>
        <p:nvSpPr>
          <p:cNvPr id="15" name="Title 9">
            <a:extLst>
              <a:ext uri="{FF2B5EF4-FFF2-40B4-BE49-F238E27FC236}">
                <a16:creationId xmlns:a16="http://schemas.microsoft.com/office/drawing/2014/main" id="{099CA2DE-4C3C-0643-929A-92D2C99B10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11648" y="2868955"/>
            <a:ext cx="8028678" cy="698835"/>
          </a:xfrm>
        </p:spPr>
        <p:txBody>
          <a:bodyPr/>
          <a:lstStyle>
            <a:lvl1pPr>
              <a:defRPr sz="4400" b="1" i="0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defRPr>
            </a:lvl1pPr>
          </a:lstStyle>
          <a:p>
            <a:r>
              <a:rPr lang="en-US" dirty="0"/>
              <a:t>MUOKKAA TEKSTIÄ</a:t>
            </a:r>
            <a:endParaRPr lang="fi-FI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3EE6B5-E32C-814B-BF1B-5DED604C1FD3}"/>
              </a:ext>
            </a:extLst>
          </p:cNvPr>
          <p:cNvSpPr/>
          <p:nvPr userDrawn="1"/>
        </p:nvSpPr>
        <p:spPr>
          <a:xfrm>
            <a:off x="0" y="5794375"/>
            <a:ext cx="12192000" cy="106362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fi-FI" sz="1200" b="0" i="0" dirty="0">
                <a:solidFill>
                  <a:schemeClr val="bg1"/>
                </a:solidFill>
                <a:latin typeface="Open Sans" panose="020B0606030504020204" pitchFamily="34" charset="0"/>
                <a:ea typeface="Muli" charset="0"/>
                <a:cs typeface="Muli" charset="0"/>
              </a:rPr>
              <a:t>v</a:t>
            </a:r>
          </a:p>
        </p:txBody>
      </p:sp>
      <p:pic>
        <p:nvPicPr>
          <p:cNvPr id="9" name="Kuva 8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972276DC-4858-45DB-B656-6FDC67F01AF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89708" y="4555920"/>
            <a:ext cx="178146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057591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FAFB4B5-4272-F948-B5CE-242AE25013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063625"/>
            <a:ext cx="12192000" cy="473075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DA59DFB-70F8-614A-A54B-D7108C986DA9}"/>
              </a:ext>
            </a:extLst>
          </p:cNvPr>
          <p:cNvSpPr/>
          <p:nvPr userDrawn="1"/>
        </p:nvSpPr>
        <p:spPr>
          <a:xfrm>
            <a:off x="0" y="5794375"/>
            <a:ext cx="12192000" cy="106362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fi-FI" sz="1200" b="0" i="0" dirty="0">
                <a:solidFill>
                  <a:schemeClr val="bg1"/>
                </a:solidFill>
                <a:latin typeface="Open Sans" panose="020B0606030504020204" pitchFamily="34" charset="0"/>
                <a:ea typeface="Muli" charset="0"/>
                <a:cs typeface="Muli" charset="0"/>
              </a:rPr>
              <a:t>v</a:t>
            </a:r>
          </a:p>
        </p:txBody>
      </p:sp>
      <p:sp>
        <p:nvSpPr>
          <p:cNvPr id="17" name="Title 9">
            <a:extLst>
              <a:ext uri="{FF2B5EF4-FFF2-40B4-BE49-F238E27FC236}">
                <a16:creationId xmlns:a16="http://schemas.microsoft.com/office/drawing/2014/main" id="{EEB46814-F61B-4D49-80F7-415DA91385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11648" y="2868955"/>
            <a:ext cx="8028678" cy="698835"/>
          </a:xfrm>
        </p:spPr>
        <p:txBody>
          <a:bodyPr/>
          <a:lstStyle>
            <a:lvl1pPr>
              <a:defRPr sz="4400" b="1" i="0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defRPr>
            </a:lvl1pPr>
          </a:lstStyle>
          <a:p>
            <a:r>
              <a:rPr lang="en-US" dirty="0"/>
              <a:t>MUOKKAA TEKSTIÄ</a:t>
            </a:r>
            <a:endParaRPr lang="fi-FI" dirty="0"/>
          </a:p>
        </p:txBody>
      </p:sp>
      <p:pic>
        <p:nvPicPr>
          <p:cNvPr id="7" name="Kuva 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1FD8B09E-C0A9-4453-9CF4-1CC6CDDEBCD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89708" y="4555920"/>
            <a:ext cx="178146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887399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äli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CD57112-264E-D344-9397-5CAFF4AA679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066410"/>
            <a:ext cx="12192000" cy="4762500"/>
          </a:xfrm>
          <a:prstGeom prst="rect">
            <a:avLst/>
          </a:prstGeom>
        </p:spPr>
      </p:pic>
      <p:sp>
        <p:nvSpPr>
          <p:cNvPr id="7" name="Title 9">
            <a:extLst>
              <a:ext uri="{FF2B5EF4-FFF2-40B4-BE49-F238E27FC236}">
                <a16:creationId xmlns:a16="http://schemas.microsoft.com/office/drawing/2014/main" id="{1BACB6F2-4116-104F-BE26-79232EE294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11648" y="2868955"/>
            <a:ext cx="8028678" cy="698835"/>
          </a:xfrm>
        </p:spPr>
        <p:txBody>
          <a:bodyPr/>
          <a:lstStyle>
            <a:lvl1pPr>
              <a:defRPr sz="4400" b="1" i="0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defRPr>
            </a:lvl1pPr>
          </a:lstStyle>
          <a:p>
            <a:r>
              <a:rPr lang="en-US" dirty="0"/>
              <a:t>MUOKKAA TEKSTIÄ</a:t>
            </a:r>
            <a:endParaRPr lang="fi-FI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4AE83CD-EE64-A942-AD85-4CD140062592}"/>
              </a:ext>
            </a:extLst>
          </p:cNvPr>
          <p:cNvSpPr/>
          <p:nvPr userDrawn="1"/>
        </p:nvSpPr>
        <p:spPr>
          <a:xfrm>
            <a:off x="0" y="5828910"/>
            <a:ext cx="12192000" cy="102909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fi-FI" sz="1200" b="0" i="0" dirty="0">
                <a:solidFill>
                  <a:schemeClr val="bg1"/>
                </a:solidFill>
                <a:latin typeface="Open Sans" panose="020B0606030504020204" pitchFamily="34" charset="0"/>
                <a:ea typeface="Muli" charset="0"/>
                <a:cs typeface="Muli" charset="0"/>
              </a:rPr>
              <a:t>v</a:t>
            </a:r>
          </a:p>
        </p:txBody>
      </p:sp>
      <p:pic>
        <p:nvPicPr>
          <p:cNvPr id="8" name="Kuva 7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A23EABA5-3849-4CE4-A01B-E2289C36398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89708" y="4555920"/>
            <a:ext cx="178146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010124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äli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AC041F-7A5D-274C-8FB5-88554F4B39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063625"/>
            <a:ext cx="12192000" cy="4730750"/>
          </a:xfrm>
          <a:prstGeom prst="rect">
            <a:avLst/>
          </a:prstGeom>
        </p:spPr>
      </p:pic>
      <p:sp>
        <p:nvSpPr>
          <p:cNvPr id="7" name="Title 9">
            <a:extLst>
              <a:ext uri="{FF2B5EF4-FFF2-40B4-BE49-F238E27FC236}">
                <a16:creationId xmlns:a16="http://schemas.microsoft.com/office/drawing/2014/main" id="{CA3A87EE-98ED-EB41-9FA3-008CCD4A4B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11648" y="2868955"/>
            <a:ext cx="8028678" cy="698835"/>
          </a:xfrm>
        </p:spPr>
        <p:txBody>
          <a:bodyPr/>
          <a:lstStyle>
            <a:lvl1pPr>
              <a:defRPr sz="4400" b="1" i="0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defRPr>
            </a:lvl1pPr>
          </a:lstStyle>
          <a:p>
            <a:r>
              <a:rPr lang="en-US" dirty="0"/>
              <a:t>MUOKKAA TEKSTIÄ</a:t>
            </a:r>
            <a:endParaRPr lang="fi-FI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48EE649-F3CA-154D-8FBE-78177D2B75A1}"/>
              </a:ext>
            </a:extLst>
          </p:cNvPr>
          <p:cNvSpPr/>
          <p:nvPr userDrawn="1"/>
        </p:nvSpPr>
        <p:spPr>
          <a:xfrm>
            <a:off x="0" y="5794375"/>
            <a:ext cx="12192000" cy="106362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fi-FI" sz="1200" b="0" i="0" dirty="0">
                <a:solidFill>
                  <a:schemeClr val="bg1"/>
                </a:solidFill>
                <a:latin typeface="Open Sans" panose="020B0606030504020204" pitchFamily="34" charset="0"/>
                <a:ea typeface="Muli" charset="0"/>
                <a:cs typeface="Muli" charset="0"/>
              </a:rPr>
              <a:t>v</a:t>
            </a:r>
          </a:p>
        </p:txBody>
      </p:sp>
      <p:pic>
        <p:nvPicPr>
          <p:cNvPr id="8" name="Kuva 7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B594801E-0130-4C80-B90E-07894186B45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89708" y="4555920"/>
            <a:ext cx="178146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720471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äli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C22B642-AE97-EA48-AD57-BE8B4DAEB06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066410"/>
            <a:ext cx="12192000" cy="4762500"/>
          </a:xfrm>
          <a:prstGeom prst="rect">
            <a:avLst/>
          </a:prstGeom>
        </p:spPr>
      </p:pic>
      <p:sp>
        <p:nvSpPr>
          <p:cNvPr id="7" name="Title 9">
            <a:extLst>
              <a:ext uri="{FF2B5EF4-FFF2-40B4-BE49-F238E27FC236}">
                <a16:creationId xmlns:a16="http://schemas.microsoft.com/office/drawing/2014/main" id="{74DAF142-CEC6-9547-B93D-C5E408C625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11648" y="2868955"/>
            <a:ext cx="8028678" cy="698835"/>
          </a:xfrm>
        </p:spPr>
        <p:txBody>
          <a:bodyPr/>
          <a:lstStyle>
            <a:lvl1pPr>
              <a:defRPr sz="4400" b="1" i="0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defRPr>
            </a:lvl1pPr>
          </a:lstStyle>
          <a:p>
            <a:r>
              <a:rPr lang="en-US" dirty="0"/>
              <a:t>MUOKKAA TEKSTIÄ</a:t>
            </a:r>
            <a:endParaRPr lang="fi-FI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FA314E0-A8D0-434C-BAAB-E737556607CD}"/>
              </a:ext>
            </a:extLst>
          </p:cNvPr>
          <p:cNvSpPr/>
          <p:nvPr userDrawn="1"/>
        </p:nvSpPr>
        <p:spPr>
          <a:xfrm>
            <a:off x="0" y="5828910"/>
            <a:ext cx="12192000" cy="102909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fi-FI" sz="1200" b="0" i="0" dirty="0">
                <a:solidFill>
                  <a:schemeClr val="bg1"/>
                </a:solidFill>
                <a:latin typeface="Open Sans" panose="020B0606030504020204" pitchFamily="34" charset="0"/>
                <a:ea typeface="Muli" charset="0"/>
                <a:cs typeface="Muli" charset="0"/>
              </a:rPr>
              <a:t>v</a:t>
            </a:r>
          </a:p>
        </p:txBody>
      </p:sp>
      <p:pic>
        <p:nvPicPr>
          <p:cNvPr id="8" name="Kuva 7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208E4429-428D-45BC-AFA6-CDE19A0D76D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89708" y="4555920"/>
            <a:ext cx="178146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754094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äli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648852-5A08-0E4B-8EA6-14C73977FC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066410"/>
            <a:ext cx="12192000" cy="4762500"/>
          </a:xfrm>
          <a:prstGeom prst="rect">
            <a:avLst/>
          </a:prstGeom>
        </p:spPr>
      </p:pic>
      <p:sp>
        <p:nvSpPr>
          <p:cNvPr id="7" name="Title 9">
            <a:extLst>
              <a:ext uri="{FF2B5EF4-FFF2-40B4-BE49-F238E27FC236}">
                <a16:creationId xmlns:a16="http://schemas.microsoft.com/office/drawing/2014/main" id="{34DF447E-DDD4-0A41-A31F-83F075EC33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11648" y="2868955"/>
            <a:ext cx="8028678" cy="698835"/>
          </a:xfrm>
        </p:spPr>
        <p:txBody>
          <a:bodyPr/>
          <a:lstStyle>
            <a:lvl1pPr>
              <a:defRPr sz="4400" b="1" i="0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defRPr>
            </a:lvl1pPr>
          </a:lstStyle>
          <a:p>
            <a:r>
              <a:rPr lang="en-US" dirty="0"/>
              <a:t>MUOKKAA TEKSTIÄ</a:t>
            </a:r>
            <a:endParaRPr lang="fi-FI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4A961C0-6FB0-E046-BF8E-336990A33559}"/>
              </a:ext>
            </a:extLst>
          </p:cNvPr>
          <p:cNvSpPr/>
          <p:nvPr userDrawn="1"/>
        </p:nvSpPr>
        <p:spPr>
          <a:xfrm>
            <a:off x="0" y="5828911"/>
            <a:ext cx="12192000" cy="102909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fi-FI" sz="1200" b="0" i="0" dirty="0">
                <a:solidFill>
                  <a:schemeClr val="bg1"/>
                </a:solidFill>
                <a:latin typeface="Open Sans" panose="020B0606030504020204" pitchFamily="34" charset="0"/>
                <a:ea typeface="Muli" charset="0"/>
                <a:cs typeface="Muli" charset="0"/>
              </a:rPr>
              <a:t>v</a:t>
            </a:r>
          </a:p>
        </p:txBody>
      </p:sp>
      <p:pic>
        <p:nvPicPr>
          <p:cNvPr id="8" name="Kuva 7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885DF4E9-6BC1-4B4F-AD80-402BEFADDA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89708" y="4555920"/>
            <a:ext cx="178146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697384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äli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38F2AEA-02E7-4C45-B6CA-D129F6D365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063625"/>
            <a:ext cx="12192000" cy="4730750"/>
          </a:xfrm>
          <a:prstGeom prst="rect">
            <a:avLst/>
          </a:prstGeom>
        </p:spPr>
      </p:pic>
      <p:sp>
        <p:nvSpPr>
          <p:cNvPr id="7" name="Title 9">
            <a:extLst>
              <a:ext uri="{FF2B5EF4-FFF2-40B4-BE49-F238E27FC236}">
                <a16:creationId xmlns:a16="http://schemas.microsoft.com/office/drawing/2014/main" id="{F580509F-42AF-BA4B-B371-AE897BC815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11648" y="2868955"/>
            <a:ext cx="8028678" cy="698835"/>
          </a:xfrm>
        </p:spPr>
        <p:txBody>
          <a:bodyPr/>
          <a:lstStyle>
            <a:lvl1pPr>
              <a:defRPr sz="4400" b="1" i="0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defRPr>
            </a:lvl1pPr>
          </a:lstStyle>
          <a:p>
            <a:r>
              <a:rPr lang="en-US" dirty="0"/>
              <a:t>MUOKKAA TEKSTIÄ</a:t>
            </a:r>
            <a:endParaRPr lang="fi-FI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CE0FD43-511A-5B46-A035-4701D83BD237}"/>
              </a:ext>
            </a:extLst>
          </p:cNvPr>
          <p:cNvSpPr/>
          <p:nvPr userDrawn="1"/>
        </p:nvSpPr>
        <p:spPr>
          <a:xfrm>
            <a:off x="0" y="5794375"/>
            <a:ext cx="12192000" cy="10636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fi-FI" sz="1200" b="0" i="0" dirty="0">
                <a:solidFill>
                  <a:schemeClr val="bg1"/>
                </a:solidFill>
                <a:latin typeface="Open Sans" panose="020B0606030504020204" pitchFamily="34" charset="0"/>
                <a:ea typeface="Muli" charset="0"/>
                <a:cs typeface="Muli" charset="0"/>
              </a:rPr>
              <a:t>v</a:t>
            </a:r>
          </a:p>
        </p:txBody>
      </p:sp>
      <p:pic>
        <p:nvPicPr>
          <p:cNvPr id="8" name="Kuva 7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3FBC4BD7-E4AF-40BB-B5B8-C75B501DA12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89708" y="4555920"/>
            <a:ext cx="178146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234540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Väli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2EF3B8C-A4A6-7E49-8F29-57691FB931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066410"/>
            <a:ext cx="12192000" cy="4762500"/>
          </a:xfrm>
          <a:prstGeom prst="rect">
            <a:avLst/>
          </a:prstGeom>
        </p:spPr>
      </p:pic>
      <p:sp>
        <p:nvSpPr>
          <p:cNvPr id="7" name="Title 9">
            <a:extLst>
              <a:ext uri="{FF2B5EF4-FFF2-40B4-BE49-F238E27FC236}">
                <a16:creationId xmlns:a16="http://schemas.microsoft.com/office/drawing/2014/main" id="{0001687D-7352-584B-A0B3-DA1F6345A3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11648" y="2868955"/>
            <a:ext cx="8028678" cy="698835"/>
          </a:xfrm>
        </p:spPr>
        <p:txBody>
          <a:bodyPr/>
          <a:lstStyle>
            <a:lvl1pPr>
              <a:defRPr sz="4400" b="1" i="0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defRPr>
            </a:lvl1pPr>
          </a:lstStyle>
          <a:p>
            <a:r>
              <a:rPr lang="en-US" dirty="0"/>
              <a:t>MUOKKAA TEKSTIÄ</a:t>
            </a:r>
            <a:endParaRPr lang="fi-FI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351576E-8AED-2F46-A4C9-FDE916000998}"/>
              </a:ext>
            </a:extLst>
          </p:cNvPr>
          <p:cNvSpPr/>
          <p:nvPr userDrawn="1"/>
        </p:nvSpPr>
        <p:spPr>
          <a:xfrm>
            <a:off x="0" y="5828911"/>
            <a:ext cx="12192000" cy="102909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fi-FI" sz="1200" b="0" i="0" dirty="0">
                <a:solidFill>
                  <a:schemeClr val="bg1"/>
                </a:solidFill>
                <a:latin typeface="Open Sans" panose="020B0606030504020204" pitchFamily="34" charset="0"/>
                <a:ea typeface="Muli" charset="0"/>
                <a:cs typeface="Muli" charset="0"/>
              </a:rPr>
              <a:t>v</a:t>
            </a:r>
          </a:p>
        </p:txBody>
      </p:sp>
      <p:pic>
        <p:nvPicPr>
          <p:cNvPr id="8" name="Kuva 7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DE769534-2990-4C9B-A86A-813F34A7488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89708" y="4555920"/>
            <a:ext cx="178146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307780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Väli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08578FA-2884-0649-BCFE-F750BEE41AA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066410"/>
            <a:ext cx="12192000" cy="4762500"/>
          </a:xfrm>
          <a:prstGeom prst="rect">
            <a:avLst/>
          </a:prstGeom>
        </p:spPr>
      </p:pic>
      <p:sp>
        <p:nvSpPr>
          <p:cNvPr id="7" name="Title 9">
            <a:extLst>
              <a:ext uri="{FF2B5EF4-FFF2-40B4-BE49-F238E27FC236}">
                <a16:creationId xmlns:a16="http://schemas.microsoft.com/office/drawing/2014/main" id="{1F24AB3F-676C-FA45-8154-E3DAFEBF9B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11648" y="2868955"/>
            <a:ext cx="8028678" cy="698835"/>
          </a:xfrm>
        </p:spPr>
        <p:txBody>
          <a:bodyPr/>
          <a:lstStyle>
            <a:lvl1pPr>
              <a:defRPr sz="4400" b="1" i="0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defRPr>
            </a:lvl1pPr>
          </a:lstStyle>
          <a:p>
            <a:r>
              <a:rPr lang="en-US" dirty="0"/>
              <a:t>MUOKKAA TEKSTIÄ</a:t>
            </a:r>
            <a:endParaRPr lang="fi-FI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3B84B93-BFE1-B84F-9F14-12FED4665CE6}"/>
              </a:ext>
            </a:extLst>
          </p:cNvPr>
          <p:cNvSpPr/>
          <p:nvPr userDrawn="1"/>
        </p:nvSpPr>
        <p:spPr>
          <a:xfrm>
            <a:off x="0" y="5828911"/>
            <a:ext cx="12192000" cy="102909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fi-FI" sz="1200" b="0" i="0" dirty="0">
                <a:solidFill>
                  <a:schemeClr val="bg1"/>
                </a:solidFill>
                <a:latin typeface="Open Sans" panose="020B0606030504020204" pitchFamily="34" charset="0"/>
                <a:ea typeface="Muli" charset="0"/>
                <a:cs typeface="Muli" charset="0"/>
              </a:rPr>
              <a:t>v</a:t>
            </a:r>
          </a:p>
        </p:txBody>
      </p:sp>
      <p:pic>
        <p:nvPicPr>
          <p:cNvPr id="8" name="Kuva 7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A914D58B-0E94-4407-AB63-7C146084190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89708" y="4555920"/>
            <a:ext cx="178146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495843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Väli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B777C1E-E25E-3646-9247-CB52B6334CC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065013"/>
            <a:ext cx="12192000" cy="4762500"/>
          </a:xfrm>
          <a:prstGeom prst="rect">
            <a:avLst/>
          </a:prstGeom>
        </p:spPr>
      </p:pic>
      <p:sp>
        <p:nvSpPr>
          <p:cNvPr id="7" name="Title 9">
            <a:extLst>
              <a:ext uri="{FF2B5EF4-FFF2-40B4-BE49-F238E27FC236}">
                <a16:creationId xmlns:a16="http://schemas.microsoft.com/office/drawing/2014/main" id="{49E17BA8-50B4-F743-B77C-4F219185DD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87529" y="2868955"/>
            <a:ext cx="6835443" cy="698835"/>
          </a:xfrm>
        </p:spPr>
        <p:txBody>
          <a:bodyPr/>
          <a:lstStyle>
            <a:lvl1pPr>
              <a:defRPr sz="4400" b="1" i="0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defRPr>
            </a:lvl1pPr>
          </a:lstStyle>
          <a:p>
            <a:r>
              <a:rPr lang="en-US" dirty="0"/>
              <a:t>MUOKKAA TEKSTIÄ</a:t>
            </a:r>
            <a:endParaRPr lang="fi-FI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9ADBC1F-801F-FA4A-A4FA-3A4156EA0DDF}"/>
              </a:ext>
            </a:extLst>
          </p:cNvPr>
          <p:cNvSpPr/>
          <p:nvPr userDrawn="1"/>
        </p:nvSpPr>
        <p:spPr>
          <a:xfrm>
            <a:off x="0" y="5827513"/>
            <a:ext cx="12192000" cy="10304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fi-FI" sz="1200" b="0" i="0" dirty="0">
                <a:solidFill>
                  <a:schemeClr val="bg1"/>
                </a:solidFill>
                <a:latin typeface="Open Sans" panose="020B0606030504020204" pitchFamily="34" charset="0"/>
                <a:ea typeface="Muli" charset="0"/>
                <a:cs typeface="Muli" charset="0"/>
              </a:rPr>
              <a:t>v</a:t>
            </a:r>
          </a:p>
        </p:txBody>
      </p:sp>
      <p:pic>
        <p:nvPicPr>
          <p:cNvPr id="8" name="Kuva 7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E1281CBC-F693-47FD-831E-9D1DC1F9D71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89708" y="4555920"/>
            <a:ext cx="178146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64204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Kii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orakulmio 8">
            <a:extLst>
              <a:ext uri="{FF2B5EF4-FFF2-40B4-BE49-F238E27FC236}">
                <a16:creationId xmlns:a16="http://schemas.microsoft.com/office/drawing/2014/main" id="{03CD4BCB-CA48-D0B8-0EA5-2E3ACA6CF4BF}"/>
              </a:ext>
            </a:extLst>
          </p:cNvPr>
          <p:cNvSpPr/>
          <p:nvPr userDrawn="1"/>
        </p:nvSpPr>
        <p:spPr>
          <a:xfrm>
            <a:off x="-2" y="3495600"/>
            <a:ext cx="12192000" cy="2000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fi-FI" sz="1200" dirty="0" err="1">
              <a:solidFill>
                <a:schemeClr val="bg1"/>
              </a:solidFill>
              <a:ea typeface="Muli" charset="0"/>
              <a:cs typeface="Muli" charset="0"/>
            </a:endParaRPr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01AA5CB1-24E0-5072-2AB0-6E9E74E53EB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695375" y="3745126"/>
            <a:ext cx="6801247" cy="920082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6000" b="1" i="0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defRPr>
            </a:lvl1pPr>
            <a:lvl2pPr marL="239176" indent="0">
              <a:buFontTx/>
              <a:buNone/>
              <a:defRPr/>
            </a:lvl2pPr>
            <a:lvl3pPr marL="474121" indent="0">
              <a:buFontTx/>
              <a:buNone/>
              <a:defRPr/>
            </a:lvl3pPr>
            <a:lvl4pPr marL="601119" indent="0">
              <a:buFontTx/>
              <a:buNone/>
              <a:defRPr/>
            </a:lvl4pPr>
            <a:lvl5pPr marL="719649" indent="0">
              <a:buFontTx/>
              <a:buNone/>
              <a:defRPr/>
            </a:lvl5pPr>
          </a:lstStyle>
          <a:p>
            <a:pPr lvl="0"/>
            <a:r>
              <a:rPr lang="en-US" dirty="0"/>
              <a:t>KIITOS!</a:t>
            </a:r>
          </a:p>
        </p:txBody>
      </p:sp>
      <p:sp>
        <p:nvSpPr>
          <p:cNvPr id="10" name="Kuvan paikkamerkki 9">
            <a:extLst>
              <a:ext uri="{FF2B5EF4-FFF2-40B4-BE49-F238E27FC236}">
                <a16:creationId xmlns:a16="http://schemas.microsoft.com/office/drawing/2014/main" id="{1814CDBC-7E7B-15BF-1BC4-82B3E62F3C8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 bwMode="auto"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5495925 h 6858000"/>
              <a:gd name="connsiteX1" fmla="*/ 12192000 w 12192000"/>
              <a:gd name="connsiteY1" fmla="*/ 5495925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3495675 h 6858000"/>
              <a:gd name="connsiteX7" fmla="*/ 0 w 12192000"/>
              <a:gd name="connsiteY7" fmla="*/ 349567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5495925"/>
                </a:moveTo>
                <a:lnTo>
                  <a:pt x="12192000" y="5495925"/>
                </a:lnTo>
                <a:lnTo>
                  <a:pt x="12192000" y="6858000"/>
                </a:lnTo>
                <a:lnTo>
                  <a:pt x="0" y="68580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3495675"/>
                </a:lnTo>
                <a:lnTo>
                  <a:pt x="0" y="3495675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/>
          <a:p>
            <a:r>
              <a:rPr lang="fi-FI" dirty="0"/>
              <a:t>Lisää kuva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A1E123-6239-D24E-BEBC-B9164EFA037D}"/>
              </a:ext>
            </a:extLst>
          </p:cNvPr>
          <p:cNvSpPr/>
          <p:nvPr userDrawn="1"/>
        </p:nvSpPr>
        <p:spPr>
          <a:xfrm>
            <a:off x="9569003" y="5898525"/>
            <a:ext cx="2253803" cy="61818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fi-FI" sz="1200" b="0" i="0" dirty="0" err="1">
              <a:solidFill>
                <a:schemeClr val="bg1"/>
              </a:solidFill>
              <a:latin typeface="Open Sans" panose="020B0606030504020204" pitchFamily="34" charset="0"/>
              <a:ea typeface="Muli" charset="0"/>
              <a:cs typeface="Muli" charset="0"/>
            </a:endParaRPr>
          </a:p>
        </p:txBody>
      </p:sp>
      <p:pic>
        <p:nvPicPr>
          <p:cNvPr id="5" name="Kuva 4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072897F8-96C5-7FBA-4F91-18B57EEE1C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67527" y="4901170"/>
            <a:ext cx="1456944" cy="373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096175"/>
      </p:ext>
    </p:extLst>
  </p:cSld>
  <p:clrMapOvr>
    <a:masterClrMapping/>
  </p:clrMapOvr>
  <p:transition spd="slow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umma kuva vaalealla tekstill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2">
            <a:extLst>
              <a:ext uri="{FF2B5EF4-FFF2-40B4-BE49-F238E27FC236}">
                <a16:creationId xmlns:a16="http://schemas.microsoft.com/office/drawing/2014/main" id="{E0D8D16C-C776-8247-A78F-AA4C3C9671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98279" y="6559865"/>
            <a:ext cx="2740321" cy="1418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62E64768-BBF5-944C-A686-A925B5B737A1}" type="datetime1">
              <a:rPr lang="fi-FI" smtClean="0"/>
              <a:t>26.10.2026</a:t>
            </a:fld>
            <a:endParaRPr lang="fi-FI"/>
          </a:p>
        </p:txBody>
      </p:sp>
      <p:sp>
        <p:nvSpPr>
          <p:cNvPr id="9" name="Alatunnisteen paikkamerkki 1">
            <a:extLst>
              <a:ext uri="{FF2B5EF4-FFF2-40B4-BE49-F238E27FC236}">
                <a16:creationId xmlns:a16="http://schemas.microsoft.com/office/drawing/2014/main" id="{5F1EFE5D-F077-7043-9C68-14568325ED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08743" y="6551657"/>
            <a:ext cx="2991446" cy="1445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3"/>
                </a:solidFill>
              </a:defRPr>
            </a:lvl1pPr>
          </a:lstStyle>
          <a:p>
            <a:endParaRPr lang="fi-FI"/>
          </a:p>
        </p:txBody>
      </p:sp>
      <p:sp>
        <p:nvSpPr>
          <p:cNvPr id="12" name="Picture Placeholder 1">
            <a:extLst>
              <a:ext uri="{FF2B5EF4-FFF2-40B4-BE49-F238E27FC236}">
                <a16:creationId xmlns:a16="http://schemas.microsoft.com/office/drawing/2014/main" id="{99712942-C257-3E45-8369-CC6F3A03898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fi-FI"/>
              <a:t>Lisää tumma kuva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538492A3-FD1B-EF4A-950F-254C00CD4ED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88732" y="2850091"/>
            <a:ext cx="7614535" cy="1157817"/>
          </a:xfrm>
        </p:spPr>
        <p:txBody>
          <a:bodyPr/>
          <a:lstStyle>
            <a:lvl1pPr algn="ctr">
              <a:buNone/>
              <a:defRPr sz="6000" b="1" i="0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defRPr>
            </a:lvl1pPr>
          </a:lstStyle>
          <a:p>
            <a:r>
              <a:rPr lang="fi-FI"/>
              <a:t>MUOKKAA TEKSTIÄ</a:t>
            </a:r>
          </a:p>
        </p:txBody>
      </p:sp>
      <p:sp>
        <p:nvSpPr>
          <p:cNvPr id="8" name="Tekstin paikkamerkki 3">
            <a:extLst>
              <a:ext uri="{FF2B5EF4-FFF2-40B4-BE49-F238E27FC236}">
                <a16:creationId xmlns:a16="http://schemas.microsoft.com/office/drawing/2014/main" id="{2834BC92-4180-D24F-ABB7-10F692CC613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88733" y="4007908"/>
            <a:ext cx="7614534" cy="605367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3200" b="1">
                <a:solidFill>
                  <a:schemeClr val="bg1"/>
                </a:solidFill>
              </a:defRPr>
            </a:lvl1pPr>
            <a:lvl2pPr marL="239177" indent="0">
              <a:buNone/>
              <a:defRPr/>
            </a:lvl2pPr>
            <a:lvl3pPr marL="474121" indent="0">
              <a:buNone/>
              <a:defRPr/>
            </a:lvl3pPr>
            <a:lvl4pPr marL="601118" indent="0">
              <a:buNone/>
              <a:defRPr/>
            </a:lvl4pPr>
            <a:lvl5pPr marL="719649" indent="0">
              <a:buNone/>
              <a:defRPr/>
            </a:lvl5pPr>
          </a:lstStyle>
          <a:p>
            <a:pPr lvl="0"/>
            <a:r>
              <a:rPr lang="fi-FI"/>
              <a:t>Muokkaa tekstiä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BE78ED0C-9298-4A1C-B0E1-0A071F5937B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089595" y="6140728"/>
            <a:ext cx="1782709" cy="457559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solidFill>
                  <a:schemeClr val="accent3">
                    <a:alpha val="0"/>
                  </a:schemeClr>
                </a:solidFill>
              </a:defRPr>
            </a:lvl1pPr>
          </a:lstStyle>
          <a:p>
            <a:pPr lvl="0"/>
            <a:r>
              <a:rPr lang="fi-FI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810561485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theme" Target="../theme/theme1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1199" y="471600"/>
            <a:ext cx="10994400" cy="1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8000" tIns="46800" rIns="10800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 dirty="0"/>
              <a:t>MUOKKAA TEKSTIÄ</a:t>
            </a:r>
          </a:p>
        </p:txBody>
      </p:sp>
      <p:sp>
        <p:nvSpPr>
          <p:cNvPr id="1032" name="Text Placeholder 9"/>
          <p:cNvSpPr>
            <a:spLocks noGrp="1"/>
          </p:cNvSpPr>
          <p:nvPr>
            <p:ph type="body" idx="1"/>
          </p:nvPr>
        </p:nvSpPr>
        <p:spPr bwMode="auto">
          <a:xfrm>
            <a:off x="601199" y="1778400"/>
            <a:ext cx="10994400" cy="408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 dirty="0" err="1"/>
              <a:t>Muokkaa</a:t>
            </a:r>
            <a:r>
              <a:rPr lang="en-US" noProof="0" dirty="0"/>
              <a:t> </a:t>
            </a:r>
            <a:r>
              <a:rPr lang="en-US" noProof="0" dirty="0" err="1"/>
              <a:t>tekstiä</a:t>
            </a:r>
            <a:endParaRPr lang="en-US" noProof="0" dirty="0"/>
          </a:p>
          <a:p>
            <a:pPr lvl="1"/>
            <a:r>
              <a:rPr lang="en-US" noProof="0" dirty="0" err="1"/>
              <a:t>Toinen</a:t>
            </a:r>
            <a:r>
              <a:rPr lang="en-US" noProof="0" dirty="0"/>
              <a:t> </a:t>
            </a:r>
            <a:r>
              <a:rPr lang="en-US" noProof="0" dirty="0" err="1"/>
              <a:t>taso</a:t>
            </a:r>
            <a:endParaRPr lang="en-US" noProof="0" dirty="0"/>
          </a:p>
          <a:p>
            <a:pPr lvl="2"/>
            <a:r>
              <a:rPr lang="en-US" noProof="0" dirty="0" err="1"/>
              <a:t>Kolmas</a:t>
            </a:r>
            <a:r>
              <a:rPr lang="en-US" noProof="0" dirty="0"/>
              <a:t> </a:t>
            </a:r>
            <a:r>
              <a:rPr lang="en-US" noProof="0" dirty="0" err="1"/>
              <a:t>taso</a:t>
            </a:r>
            <a:endParaRPr lang="en-US" noProof="0" dirty="0"/>
          </a:p>
          <a:p>
            <a:pPr lvl="3"/>
            <a:r>
              <a:rPr lang="en-US" noProof="0" dirty="0" err="1"/>
              <a:t>Neljäs</a:t>
            </a:r>
            <a:r>
              <a:rPr lang="en-US" noProof="0" dirty="0"/>
              <a:t> </a:t>
            </a:r>
            <a:r>
              <a:rPr lang="en-US" noProof="0" dirty="0" err="1"/>
              <a:t>taso</a:t>
            </a:r>
            <a:endParaRPr lang="en-US" noProof="0" dirty="0"/>
          </a:p>
          <a:p>
            <a:pPr lvl="4"/>
            <a:r>
              <a:rPr lang="en-US" noProof="0" dirty="0" err="1"/>
              <a:t>Viides</a:t>
            </a:r>
            <a:r>
              <a:rPr lang="en-US" noProof="0" dirty="0"/>
              <a:t> </a:t>
            </a:r>
            <a:r>
              <a:rPr lang="en-US" noProof="0" dirty="0" err="1"/>
              <a:t>taso</a:t>
            </a:r>
            <a:endParaRPr lang="en-US" noProof="0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44FAEB9-F95B-004E-9957-C7DCFA7CACD4}"/>
              </a:ext>
            </a:extLst>
          </p:cNvPr>
          <p:cNvSpPr txBox="1">
            <a:spLocks/>
          </p:cNvSpPr>
          <p:nvPr userDrawn="1"/>
        </p:nvSpPr>
        <p:spPr>
          <a:xfrm>
            <a:off x="452912" y="6551657"/>
            <a:ext cx="744937" cy="144533"/>
          </a:xfrm>
          <a:prstGeom prst="rect">
            <a:avLst/>
          </a:prstGeom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 eaLnBrk="1" hangingPunct="1">
              <a:defRPr/>
            </a:pPr>
            <a:r>
              <a:rPr lang="en-US" sz="900" b="0" i="0" dirty="0">
                <a:solidFill>
                  <a:schemeClr val="accent3"/>
                </a:solidFill>
                <a:latin typeface="Open Sans" panose="020B0606030504020204" pitchFamily="34" charset="0"/>
                <a:cs typeface="Calibri Light"/>
              </a:rPr>
              <a:t>© Destia</a:t>
            </a:r>
          </a:p>
        </p:txBody>
      </p:sp>
      <p:sp>
        <p:nvSpPr>
          <p:cNvPr id="8" name="Shape 8">
            <a:extLst>
              <a:ext uri="{FF2B5EF4-FFF2-40B4-BE49-F238E27FC236}">
                <a16:creationId xmlns:a16="http://schemas.microsoft.com/office/drawing/2014/main" id="{5E8AEC27-F925-4516-AC6F-51D618A51BB1}"/>
              </a:ext>
            </a:extLst>
          </p:cNvPr>
          <p:cNvSpPr txBox="1">
            <a:spLocks/>
          </p:cNvSpPr>
          <p:nvPr userDrawn="1"/>
        </p:nvSpPr>
        <p:spPr>
          <a:xfrm>
            <a:off x="201952" y="6505181"/>
            <a:ext cx="501921" cy="199216"/>
          </a:xfrm>
          <a:prstGeom prst="rect">
            <a:avLst/>
          </a:prstGeom>
        </p:spPr>
        <p:txBody>
          <a:bodyPr lIns="0" tIns="0" rIns="0" bIns="0" anchor="b" anchorCtr="0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rgbClr val="0061A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Bef>
                <a:spcPts val="0"/>
              </a:spcBef>
              <a:spcAft>
                <a:spcPts val="0"/>
              </a:spcAft>
            </a:pPr>
            <a:fld id="{86CB4B4D-7CA3-9044-876B-883B54F8677D}" type="slidenum">
              <a:rPr lang="en-GB" sz="900" b="0" i="0" smtClean="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l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GB" sz="1200" b="0" i="0" dirty="0">
              <a:solidFill>
                <a:schemeClr val="accent3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2C8DB1B-EF18-6547-AB08-192A494238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98279" y="6551658"/>
            <a:ext cx="3301999" cy="1445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accent3"/>
                </a:solidFill>
                <a:latin typeface="Open Sans" panose="020B0606030504020204" pitchFamily="34" charset="0"/>
              </a:defRPr>
            </a:lvl1pPr>
          </a:lstStyle>
          <a:p>
            <a:fld id="{6768E0A5-008C-F34B-AD25-9D7FBA9DB50F}" type="datetime1">
              <a:rPr lang="fi-FI" smtClean="0"/>
              <a:pPr/>
              <a:t>26.10.2026</a:t>
            </a:fld>
            <a:endParaRPr lang="fi-FI" dirty="0"/>
          </a:p>
        </p:txBody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7F0A93CB-10E1-244A-8DB5-655EBFA052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08743" y="6551657"/>
            <a:ext cx="2991446" cy="1445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accent3"/>
                </a:solidFill>
                <a:latin typeface="Open Sans" panose="020B0606030504020204" pitchFamily="34" charset="0"/>
              </a:defRPr>
            </a:lvl1pPr>
          </a:lstStyle>
          <a:p>
            <a:endParaRPr lang="fi-FI" dirty="0"/>
          </a:p>
        </p:txBody>
      </p:sp>
      <p:pic>
        <p:nvPicPr>
          <p:cNvPr id="14" name="Kuva 13" descr="Kuva, joka sisältää kohteen teksti, kello&#10;&#10;Kuvaus luotu automaattisesti">
            <a:extLst>
              <a:ext uri="{FF2B5EF4-FFF2-40B4-BE49-F238E27FC236}">
                <a16:creationId xmlns:a16="http://schemas.microsoft.com/office/drawing/2014/main" id="{A5471FED-8F71-467F-BB94-054AE213DC13}"/>
              </a:ext>
            </a:extLst>
          </p:cNvPr>
          <p:cNvPicPr>
            <a:picLocks noChangeAspect="1"/>
          </p:cNvPicPr>
          <p:nvPr userDrawn="1"/>
        </p:nvPicPr>
        <p:blipFill>
          <a:blip r:embed="rId47"/>
          <a:stretch>
            <a:fillRect/>
          </a:stretch>
        </p:blipFill>
        <p:spPr>
          <a:xfrm>
            <a:off x="10089751" y="6139935"/>
            <a:ext cx="1782003" cy="457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025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9" r:id="rId1"/>
    <p:sldLayoutId id="2147484058" r:id="rId2"/>
    <p:sldLayoutId id="2147484085" r:id="rId3"/>
    <p:sldLayoutId id="2147484086" r:id="rId4"/>
    <p:sldLayoutId id="2147484077" r:id="rId5"/>
    <p:sldLayoutId id="2147484078" r:id="rId6"/>
    <p:sldLayoutId id="2147484079" r:id="rId7"/>
    <p:sldLayoutId id="2147484081" r:id="rId8"/>
    <p:sldLayoutId id="2147484083" r:id="rId9"/>
    <p:sldLayoutId id="2147484021" r:id="rId10"/>
    <p:sldLayoutId id="2147484038" r:id="rId11"/>
    <p:sldLayoutId id="2147484039" r:id="rId12"/>
    <p:sldLayoutId id="2147484022" r:id="rId13"/>
    <p:sldLayoutId id="2147484087" r:id="rId14"/>
    <p:sldLayoutId id="2147484096" r:id="rId15"/>
    <p:sldLayoutId id="2147484089" r:id="rId16"/>
    <p:sldLayoutId id="2147484097" r:id="rId17"/>
    <p:sldLayoutId id="2147484090" r:id="rId18"/>
    <p:sldLayoutId id="2147484093" r:id="rId19"/>
    <p:sldLayoutId id="2147484098" r:id="rId20"/>
    <p:sldLayoutId id="2147484091" r:id="rId21"/>
    <p:sldLayoutId id="2147484026" r:id="rId22"/>
    <p:sldLayoutId id="2147484030" r:id="rId23"/>
    <p:sldLayoutId id="2147484033" r:id="rId24"/>
    <p:sldLayoutId id="2147484034" r:id="rId25"/>
    <p:sldLayoutId id="2147484094" r:id="rId26"/>
    <p:sldLayoutId id="2147484095" r:id="rId27"/>
    <p:sldLayoutId id="2147484041" r:id="rId28"/>
    <p:sldLayoutId id="2147484043" r:id="rId29"/>
    <p:sldLayoutId id="2147484044" r:id="rId30"/>
    <p:sldLayoutId id="2147484045" r:id="rId31"/>
    <p:sldLayoutId id="2147484057" r:id="rId32"/>
    <p:sldLayoutId id="2147484084" r:id="rId33"/>
    <p:sldLayoutId id="2147484068" r:id="rId34"/>
    <p:sldLayoutId id="2147484047" r:id="rId35"/>
    <p:sldLayoutId id="2147484069" r:id="rId36"/>
    <p:sldLayoutId id="2147484070" r:id="rId37"/>
    <p:sldLayoutId id="2147484071" r:id="rId38"/>
    <p:sldLayoutId id="2147484072" r:id="rId39"/>
    <p:sldLayoutId id="2147484073" r:id="rId40"/>
    <p:sldLayoutId id="2147484074" r:id="rId41"/>
    <p:sldLayoutId id="2147484075" r:id="rId42"/>
    <p:sldLayoutId id="2147484076" r:id="rId43"/>
    <p:sldLayoutId id="2147484099" r:id="rId44"/>
    <p:sldLayoutId id="2147484100" r:id="rId45"/>
  </p:sldLayoutIdLst>
  <p:transition spd="slow"/>
  <p:hf sldNum="0" hdr="0"/>
  <p:txStyles>
    <p:titleStyle>
      <a:lvl1pPr algn="l" defTabSz="609585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 b="1" i="0" kern="1200">
          <a:solidFill>
            <a:schemeClr val="accent1"/>
          </a:solidFill>
          <a:latin typeface="Open Sans Extrabold" panose="020B0606030504020204" pitchFamily="34" charset="0"/>
          <a:ea typeface="Open Sans Extrabold" panose="020B0606030504020204" pitchFamily="34" charset="0"/>
          <a:cs typeface="Open Sans Extrabold" panose="020B0606030504020204" pitchFamily="34" charset="0"/>
        </a:defRPr>
      </a:lvl1pPr>
      <a:lvl2pPr algn="l" defTabSz="609585" rtl="0" eaLnBrk="1" fontAlgn="base" hangingPunct="1">
        <a:spcBef>
          <a:spcPct val="0"/>
        </a:spcBef>
        <a:spcAft>
          <a:spcPct val="0"/>
        </a:spcAft>
        <a:defRPr sz="2933">
          <a:solidFill>
            <a:schemeClr val="tx1"/>
          </a:solidFill>
          <a:latin typeface="FS Emeric Book" charset="0"/>
          <a:ea typeface="ＭＳ Ｐゴシック" charset="0"/>
          <a:cs typeface="FS Emeric Book" pitchFamily="50" charset="0"/>
        </a:defRPr>
      </a:lvl2pPr>
      <a:lvl3pPr algn="l" defTabSz="609585" rtl="0" eaLnBrk="1" fontAlgn="base" hangingPunct="1">
        <a:spcBef>
          <a:spcPct val="0"/>
        </a:spcBef>
        <a:spcAft>
          <a:spcPct val="0"/>
        </a:spcAft>
        <a:defRPr sz="2933">
          <a:solidFill>
            <a:schemeClr val="tx1"/>
          </a:solidFill>
          <a:latin typeface="FS Emeric Book" charset="0"/>
          <a:ea typeface="ＭＳ Ｐゴシック" charset="0"/>
          <a:cs typeface="FS Emeric Book" pitchFamily="50" charset="0"/>
        </a:defRPr>
      </a:lvl3pPr>
      <a:lvl4pPr algn="l" defTabSz="609585" rtl="0" eaLnBrk="1" fontAlgn="base" hangingPunct="1">
        <a:spcBef>
          <a:spcPct val="0"/>
        </a:spcBef>
        <a:spcAft>
          <a:spcPct val="0"/>
        </a:spcAft>
        <a:defRPr sz="2933">
          <a:solidFill>
            <a:schemeClr val="tx1"/>
          </a:solidFill>
          <a:latin typeface="FS Emeric Book" charset="0"/>
          <a:ea typeface="ＭＳ Ｐゴシック" charset="0"/>
          <a:cs typeface="FS Emeric Book" pitchFamily="50" charset="0"/>
        </a:defRPr>
      </a:lvl4pPr>
      <a:lvl5pPr algn="l" defTabSz="609585" rtl="0" eaLnBrk="1" fontAlgn="base" hangingPunct="1">
        <a:spcBef>
          <a:spcPct val="0"/>
        </a:spcBef>
        <a:spcAft>
          <a:spcPct val="0"/>
        </a:spcAft>
        <a:defRPr sz="2933">
          <a:solidFill>
            <a:schemeClr val="tx1"/>
          </a:solidFill>
          <a:latin typeface="FS Emeric Book" charset="0"/>
          <a:ea typeface="ＭＳ Ｐゴシック" charset="0"/>
          <a:cs typeface="FS Emeric Book" pitchFamily="50" charset="0"/>
        </a:defRPr>
      </a:lvl5pPr>
      <a:lvl6pPr marL="609585" algn="l" defTabSz="609585" rtl="0" eaLnBrk="1" fontAlgn="base" hangingPunct="1">
        <a:spcBef>
          <a:spcPct val="0"/>
        </a:spcBef>
        <a:spcAft>
          <a:spcPct val="0"/>
        </a:spcAft>
        <a:defRPr sz="2667">
          <a:solidFill>
            <a:srgbClr val="444544"/>
          </a:solidFill>
          <a:latin typeface="Arial" charset="0"/>
          <a:ea typeface="ＭＳ Ｐゴシック" charset="0"/>
          <a:cs typeface="ＭＳ Ｐゴシック" charset="0"/>
        </a:defRPr>
      </a:lvl6pPr>
      <a:lvl7pPr marL="1219170" algn="l" defTabSz="609585" rtl="0" eaLnBrk="1" fontAlgn="base" hangingPunct="1">
        <a:spcBef>
          <a:spcPct val="0"/>
        </a:spcBef>
        <a:spcAft>
          <a:spcPct val="0"/>
        </a:spcAft>
        <a:defRPr sz="2667">
          <a:solidFill>
            <a:srgbClr val="444544"/>
          </a:solidFill>
          <a:latin typeface="Arial" charset="0"/>
          <a:ea typeface="ＭＳ Ｐゴシック" charset="0"/>
          <a:cs typeface="ＭＳ Ｐゴシック" charset="0"/>
        </a:defRPr>
      </a:lvl7pPr>
      <a:lvl8pPr marL="1828754" algn="l" defTabSz="609585" rtl="0" eaLnBrk="1" fontAlgn="base" hangingPunct="1">
        <a:spcBef>
          <a:spcPct val="0"/>
        </a:spcBef>
        <a:spcAft>
          <a:spcPct val="0"/>
        </a:spcAft>
        <a:defRPr sz="2667">
          <a:solidFill>
            <a:srgbClr val="444544"/>
          </a:solidFill>
          <a:latin typeface="Arial" charset="0"/>
          <a:ea typeface="ＭＳ Ｐゴシック" charset="0"/>
          <a:cs typeface="ＭＳ Ｐゴシック" charset="0"/>
        </a:defRPr>
      </a:lvl8pPr>
      <a:lvl9pPr marL="2438339" algn="l" defTabSz="609585" rtl="0" eaLnBrk="1" fontAlgn="base" hangingPunct="1">
        <a:spcBef>
          <a:spcPct val="0"/>
        </a:spcBef>
        <a:spcAft>
          <a:spcPct val="0"/>
        </a:spcAft>
        <a:defRPr sz="2667">
          <a:solidFill>
            <a:srgbClr val="444544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237061" indent="-237061" algn="l" defTabSz="609585" rtl="0" eaLnBrk="1" fontAlgn="base" hangingPunct="1">
        <a:lnSpc>
          <a:spcPct val="100000"/>
        </a:lnSpc>
        <a:spcBef>
          <a:spcPts val="267"/>
        </a:spcBef>
        <a:spcAft>
          <a:spcPts val="267"/>
        </a:spcAft>
        <a:buClr>
          <a:schemeClr val="accent1"/>
        </a:buClr>
        <a:buSzPct val="120000"/>
        <a:buFont typeface="Wingdings" pitchFamily="2" charset="2"/>
        <a:buChar char="§"/>
        <a:defRPr sz="1867" b="1" i="0" kern="1200">
          <a:solidFill>
            <a:schemeClr val="accent3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474121" indent="-234945" algn="l" defTabSz="609585" rtl="0" eaLnBrk="1" fontAlgn="base" hangingPunct="1">
        <a:lnSpc>
          <a:spcPct val="100000"/>
        </a:lnSpc>
        <a:spcBef>
          <a:spcPts val="267"/>
        </a:spcBef>
        <a:spcAft>
          <a:spcPts val="267"/>
        </a:spcAft>
        <a:buClr>
          <a:schemeClr val="accent1"/>
        </a:buClr>
        <a:buSzPct val="120000"/>
        <a:buFont typeface="Wingdings" pitchFamily="2" charset="2"/>
        <a:buChar char="§"/>
        <a:tabLst/>
        <a:defRPr sz="1600" b="0" i="0" kern="1200">
          <a:solidFill>
            <a:schemeClr val="accent3"/>
          </a:solidFill>
          <a:latin typeface="Open Sans" panose="020B0606030504020204" pitchFamily="34" charset="0"/>
          <a:ea typeface="ヒラギノ角ゴ Pro W3" charset="0"/>
          <a:cs typeface="Open Sans" panose="020B0606030504020204" pitchFamily="34" charset="0"/>
        </a:defRPr>
      </a:lvl2pPr>
      <a:lvl3pPr marL="711182" indent="-237061" algn="l" defTabSz="609585" rtl="0" eaLnBrk="1" fontAlgn="base" hangingPunct="1">
        <a:lnSpc>
          <a:spcPct val="100000"/>
        </a:lnSpc>
        <a:spcBef>
          <a:spcPts val="267"/>
        </a:spcBef>
        <a:spcAft>
          <a:spcPts val="267"/>
        </a:spcAft>
        <a:buClr>
          <a:schemeClr val="accent1"/>
        </a:buClr>
        <a:buSzPct val="120000"/>
        <a:buFont typeface="Wingdings" pitchFamily="2" charset="2"/>
        <a:buChar char="§"/>
        <a:tabLst/>
        <a:defRPr sz="1467" b="0" i="0" kern="1200">
          <a:solidFill>
            <a:schemeClr val="accent3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829713" indent="-228594" algn="l" defTabSz="609585" rtl="0" eaLnBrk="1" fontAlgn="base" hangingPunct="1">
        <a:lnSpc>
          <a:spcPct val="100000"/>
        </a:lnSpc>
        <a:spcBef>
          <a:spcPts val="267"/>
        </a:spcBef>
        <a:spcAft>
          <a:spcPts val="267"/>
        </a:spcAft>
        <a:buClr>
          <a:schemeClr val="accent1"/>
        </a:buClr>
        <a:buSzPct val="120000"/>
        <a:buFont typeface="Wingdings" pitchFamily="2" charset="2"/>
        <a:buChar char="§"/>
        <a:tabLst/>
        <a:defRPr sz="1333" b="0" i="0" kern="1200">
          <a:solidFill>
            <a:schemeClr val="accent3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1007508" indent="-287859" algn="l" defTabSz="956709" rtl="0" eaLnBrk="1" fontAlgn="base" hangingPunct="1">
        <a:lnSpc>
          <a:spcPct val="100000"/>
        </a:lnSpc>
        <a:spcBef>
          <a:spcPts val="267"/>
        </a:spcBef>
        <a:spcAft>
          <a:spcPts val="267"/>
        </a:spcAft>
        <a:buClr>
          <a:schemeClr val="accent1"/>
        </a:buClr>
        <a:buSzPct val="120000"/>
        <a:buFont typeface="Wingdings" pitchFamily="2" charset="2"/>
        <a:buChar char="§"/>
        <a:tabLst/>
        <a:defRPr sz="1200" b="0" i="0" kern="1200">
          <a:solidFill>
            <a:schemeClr val="accent3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3047924" indent="0" algn="l" defTabSz="609585" rtl="0" eaLnBrk="1" latinLnBrk="0" hangingPunct="1">
        <a:spcBef>
          <a:spcPct val="20000"/>
        </a:spcBef>
        <a:buFont typeface="Arial"/>
        <a:buNone/>
        <a:defRPr sz="2000" b="0" i="0" kern="1200">
          <a:solidFill>
            <a:schemeClr val="tx1"/>
          </a:solidFill>
          <a:latin typeface="FS Emeric Light"/>
          <a:ea typeface="+mn-ea"/>
          <a:cs typeface="FS Emeric Light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000" b="0" i="0" kern="1200">
          <a:solidFill>
            <a:schemeClr val="tx1"/>
          </a:solidFill>
          <a:latin typeface="FS Emeric Light"/>
          <a:ea typeface="+mn-ea"/>
          <a:cs typeface="FS Emeric Light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000" b="0" i="0" kern="1200">
          <a:solidFill>
            <a:schemeClr val="tx1"/>
          </a:solidFill>
          <a:latin typeface="FS Emeric Light"/>
          <a:ea typeface="+mn-ea"/>
          <a:cs typeface="FS Emeric Light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b="0" i="0" kern="1200">
          <a:solidFill>
            <a:schemeClr val="tx1"/>
          </a:solidFill>
          <a:latin typeface="FS Emeric Light"/>
          <a:ea typeface="+mn-ea"/>
          <a:cs typeface="FS Emeric Light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D69835-7F21-E4CD-DB56-C8317C6B13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FF2B5EF4-FFF2-40B4-BE49-F238E27FC236}">
                <a16:creationId xmlns:a16="http://schemas.microsoft.com/office/drawing/2014/main" id="{38BD6140-4CEA-CEEA-B6BC-AA844A68C5A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500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Rectangle 12">
            <a:extLst>
              <a:ext uri="{FF2B5EF4-FFF2-40B4-BE49-F238E27FC236}">
                <a16:creationId xmlns:a16="http://schemas.microsoft.com/office/drawing/2014/main" id="{93AD5014-29DC-8EE6-7ACF-BA79AF4F1CC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69000">
                <a:srgbClr val="272727">
                  <a:alpha val="20000"/>
                </a:srgbClr>
              </a:gs>
              <a:gs pos="100000">
                <a:schemeClr val="accent3">
                  <a:lumMod val="100000"/>
                  <a:alpha val="0"/>
                </a:schemeClr>
              </a:gs>
              <a:gs pos="41000">
                <a:schemeClr val="accent3">
                  <a:lumMod val="100000"/>
                  <a:alpha val="40000"/>
                </a:schemeClr>
              </a:gs>
              <a:gs pos="0">
                <a:schemeClr val="accent3">
                  <a:alpha val="0"/>
                  <a:lumMod val="10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8AC9BE-7A6A-7870-1E23-A5908026B28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04C455-77E2-9B45-9D19-C70C06C0E88A}" type="datetime1">
              <a:rPr lang="fi-FI" smtClean="0"/>
              <a:t>26.10.2026</a:t>
            </a:fld>
            <a:endParaRPr lang="fi-FI"/>
          </a:p>
        </p:txBody>
      </p:sp>
      <p:sp>
        <p:nvSpPr>
          <p:cNvPr id="10" name="Tekstin paikkamerkki 9">
            <a:extLst>
              <a:ext uri="{FF2B5EF4-FFF2-40B4-BE49-F238E27FC236}">
                <a16:creationId xmlns:a16="http://schemas.microsoft.com/office/drawing/2014/main" id="{4B366B75-62A2-AB1E-7041-E092111ED40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88B07DC-074E-92C5-D622-C24E55B76021}"/>
              </a:ext>
            </a:extLst>
          </p:cNvPr>
          <p:cNvSpPr txBox="1"/>
          <p:nvPr/>
        </p:nvSpPr>
        <p:spPr>
          <a:xfrm>
            <a:off x="12913112" y="-524107"/>
            <a:ext cx="184731" cy="2905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2000"/>
              </a:lnSpc>
              <a:buClr>
                <a:schemeClr val="accent5"/>
              </a:buClr>
            </a:pPr>
            <a:endParaRPr lang="en-GB" sz="1400" err="1">
              <a:solidFill>
                <a:schemeClr val="bg1"/>
              </a:solidFill>
              <a:latin typeface="+mn-lt"/>
              <a:cs typeface="Calibri Light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B9CAAFB9-9568-5012-0812-1E6508A023B9}"/>
              </a:ext>
            </a:extLst>
          </p:cNvPr>
          <p:cNvSpPr txBox="1">
            <a:spLocks/>
          </p:cNvSpPr>
          <p:nvPr/>
        </p:nvSpPr>
        <p:spPr>
          <a:xfrm>
            <a:off x="1506971" y="1455493"/>
            <a:ext cx="9178058" cy="4109200"/>
          </a:xfrm>
          <a:prstGeom prst="rect">
            <a:avLst/>
          </a:prstGeom>
          <a:effectLst>
            <a:outerShdw blurRad="2286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0" tIns="81280" rIns="0" bIns="0" rtlCol="0" anchor="ctr">
            <a:noAutofit/>
          </a:bodyPr>
          <a:lstStyle>
            <a:lvl1pPr algn="l" defTabSz="609585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 b="1" i="0" kern="1200">
                <a:solidFill>
                  <a:schemeClr val="accent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defRPr>
            </a:lvl1pPr>
            <a:lvl2pPr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2933">
                <a:solidFill>
                  <a:schemeClr val="tx1"/>
                </a:solidFill>
                <a:latin typeface="FS Emeric Book" charset="0"/>
                <a:ea typeface="ＭＳ Ｐゴシック" charset="0"/>
                <a:cs typeface="FS Emeric Book" pitchFamily="50" charset="0"/>
              </a:defRPr>
            </a:lvl2pPr>
            <a:lvl3pPr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2933">
                <a:solidFill>
                  <a:schemeClr val="tx1"/>
                </a:solidFill>
                <a:latin typeface="FS Emeric Book" charset="0"/>
                <a:ea typeface="ＭＳ Ｐゴシック" charset="0"/>
                <a:cs typeface="FS Emeric Book" pitchFamily="50" charset="0"/>
              </a:defRPr>
            </a:lvl3pPr>
            <a:lvl4pPr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2933">
                <a:solidFill>
                  <a:schemeClr val="tx1"/>
                </a:solidFill>
                <a:latin typeface="FS Emeric Book" charset="0"/>
                <a:ea typeface="ＭＳ Ｐゴシック" charset="0"/>
                <a:cs typeface="FS Emeric Book" pitchFamily="50" charset="0"/>
              </a:defRPr>
            </a:lvl4pPr>
            <a:lvl5pPr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2933">
                <a:solidFill>
                  <a:schemeClr val="tx1"/>
                </a:solidFill>
                <a:latin typeface="FS Emeric Book" charset="0"/>
                <a:ea typeface="ＭＳ Ｐゴシック" charset="0"/>
                <a:cs typeface="FS Emeric Book" pitchFamily="50" charset="0"/>
              </a:defRPr>
            </a:lvl5pPr>
            <a:lvl6pPr marL="609585"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2667">
                <a:solidFill>
                  <a:srgbClr val="444544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1219170"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2667">
                <a:solidFill>
                  <a:srgbClr val="444544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1828754"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2667">
                <a:solidFill>
                  <a:srgbClr val="444544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2438339"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2667">
                <a:solidFill>
                  <a:srgbClr val="444544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marL="12700" marR="5080" algn="ctr">
              <a:spcBef>
                <a:spcPts val="0"/>
              </a:spcBef>
            </a:pPr>
            <a:r>
              <a:rPr lang="en-GB" sz="6000" spc="-5">
                <a:solidFill>
                  <a:schemeClr val="bg1"/>
                </a:solidFill>
              </a:rPr>
              <a:t>WE ARE </a:t>
            </a:r>
            <a:r>
              <a:rPr lang="en-US" sz="6000" spc="-5">
                <a:solidFill>
                  <a:schemeClr val="bg1"/>
                </a:solidFill>
              </a:rPr>
              <a:t>THE LARGEST COMPANY PROVIDING INFRASTRUCTURE SERVICES IN FINLAND </a:t>
            </a:r>
            <a:endParaRPr lang="en-GB" sz="6000" spc="-5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6936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n paikkamerkki 15">
            <a:extLst>
              <a:ext uri="{FF2B5EF4-FFF2-40B4-BE49-F238E27FC236}">
                <a16:creationId xmlns:a16="http://schemas.microsoft.com/office/drawing/2014/main" id="{590AA1DF-0DD6-9D3F-96B7-86F0F147DE30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043" t="9867" r="25910"/>
          <a:stretch>
            <a:fillRect/>
          </a:stretch>
        </p:blipFill>
        <p:spPr>
          <a:xfrm>
            <a:off x="0" y="-1"/>
            <a:ext cx="6638173" cy="6858001"/>
          </a:xfr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917E53-CF52-9932-6A9F-6993FA3493A1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6559550"/>
            <a:ext cx="2740025" cy="142875"/>
          </a:xfrm>
        </p:spPr>
        <p:txBody>
          <a:bodyPr/>
          <a:lstStyle/>
          <a:p>
            <a:fld id="{3804C455-77E2-9B45-9D19-C70C06C0E88A}" type="datetime1">
              <a:rPr lang="fi-FI" smtClean="0"/>
              <a:t>26.10.2026</a:t>
            </a:fld>
            <a:endParaRPr lang="fi-FI"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65323BCF-0B28-564D-11CE-C17C53CC4B39}"/>
              </a:ext>
            </a:extLst>
          </p:cNvPr>
          <p:cNvSpPr txBox="1">
            <a:spLocks/>
          </p:cNvSpPr>
          <p:nvPr/>
        </p:nvSpPr>
        <p:spPr>
          <a:xfrm>
            <a:off x="455531" y="323445"/>
            <a:ext cx="6061430" cy="3570391"/>
          </a:xfrm>
          <a:prstGeom prst="rect">
            <a:avLst/>
          </a:prstGeom>
        </p:spPr>
        <p:txBody>
          <a:bodyPr vert="horz" wrap="square" lIns="0" tIns="81280" rIns="0" bIns="0" rtlCol="0" anchor="ctr">
            <a:noAutofit/>
          </a:bodyPr>
          <a:lstStyle>
            <a:lvl1pPr algn="l" defTabSz="609585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 b="1" i="0" kern="1200">
                <a:solidFill>
                  <a:schemeClr val="accent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defRPr>
            </a:lvl1pPr>
            <a:lvl2pPr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2933">
                <a:solidFill>
                  <a:schemeClr val="tx1"/>
                </a:solidFill>
                <a:latin typeface="FS Emeric Book" charset="0"/>
                <a:ea typeface="ＭＳ Ｐゴシック" charset="0"/>
                <a:cs typeface="FS Emeric Book" pitchFamily="50" charset="0"/>
              </a:defRPr>
            </a:lvl2pPr>
            <a:lvl3pPr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2933">
                <a:solidFill>
                  <a:schemeClr val="tx1"/>
                </a:solidFill>
                <a:latin typeface="FS Emeric Book" charset="0"/>
                <a:ea typeface="ＭＳ Ｐゴシック" charset="0"/>
                <a:cs typeface="FS Emeric Book" pitchFamily="50" charset="0"/>
              </a:defRPr>
            </a:lvl3pPr>
            <a:lvl4pPr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2933">
                <a:solidFill>
                  <a:schemeClr val="tx1"/>
                </a:solidFill>
                <a:latin typeface="FS Emeric Book" charset="0"/>
                <a:ea typeface="ＭＳ Ｐゴシック" charset="0"/>
                <a:cs typeface="FS Emeric Book" pitchFamily="50" charset="0"/>
              </a:defRPr>
            </a:lvl4pPr>
            <a:lvl5pPr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2933">
                <a:solidFill>
                  <a:schemeClr val="tx1"/>
                </a:solidFill>
                <a:latin typeface="FS Emeric Book" charset="0"/>
                <a:ea typeface="ＭＳ Ｐゴシック" charset="0"/>
                <a:cs typeface="FS Emeric Book" pitchFamily="50" charset="0"/>
              </a:defRPr>
            </a:lvl5pPr>
            <a:lvl6pPr marL="609585"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2667">
                <a:solidFill>
                  <a:srgbClr val="444544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1219170"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2667">
                <a:solidFill>
                  <a:srgbClr val="444544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1828754"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2667">
                <a:solidFill>
                  <a:srgbClr val="444544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2438339"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2667">
                <a:solidFill>
                  <a:srgbClr val="444544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marL="12700" marR="5080">
              <a:spcBef>
                <a:spcPts val="0"/>
              </a:spcBef>
            </a:pPr>
            <a:r>
              <a:rPr lang="en-US" sz="3600" spc="-5">
                <a:solidFill>
                  <a:schemeClr val="bg1"/>
                </a:solidFill>
              </a:rPr>
              <a:t>THE LARGEST </a:t>
            </a:r>
          </a:p>
          <a:p>
            <a:pPr marL="12700" marR="5080">
              <a:spcBef>
                <a:spcPts val="0"/>
              </a:spcBef>
            </a:pPr>
            <a:r>
              <a:rPr lang="en-US" sz="3600" spc="-5">
                <a:solidFill>
                  <a:schemeClr val="bg1"/>
                </a:solidFill>
              </a:rPr>
              <a:t>COMPANY PROVIDING INFRASTRUCTURE SERVICES IN FINLAND </a:t>
            </a:r>
            <a:endParaRPr lang="en-GB" sz="3600" spc="-5">
              <a:solidFill>
                <a:schemeClr val="bg1"/>
              </a:solidFill>
            </a:endParaRPr>
          </a:p>
        </p:txBody>
      </p:sp>
      <p:pic>
        <p:nvPicPr>
          <p:cNvPr id="6" name="Kuva 5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E36AC9DB-52E4-52DF-098F-FF7916712F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0028" y="6140529"/>
            <a:ext cx="1782003" cy="457340"/>
          </a:xfrm>
          <a:prstGeom prst="rect">
            <a:avLst/>
          </a:prstGeom>
        </p:spPr>
      </p:pic>
      <p:sp>
        <p:nvSpPr>
          <p:cNvPr id="27" name="Trapezium 7">
            <a:extLst>
              <a:ext uri="{FF2B5EF4-FFF2-40B4-BE49-F238E27FC236}">
                <a16:creationId xmlns:a16="http://schemas.microsoft.com/office/drawing/2014/main" id="{D8BEE323-DC7E-9502-F00F-B8875203D32D}"/>
              </a:ext>
            </a:extLst>
          </p:cNvPr>
          <p:cNvSpPr/>
          <p:nvPr/>
        </p:nvSpPr>
        <p:spPr>
          <a:xfrm>
            <a:off x="0" y="4286502"/>
            <a:ext cx="3963989" cy="1741581"/>
          </a:xfrm>
          <a:custGeom>
            <a:avLst/>
            <a:gdLst>
              <a:gd name="connsiteX0" fmla="*/ 0 w 5669763"/>
              <a:gd name="connsiteY0" fmla="*/ 2178596 h 2178596"/>
              <a:gd name="connsiteX1" fmla="*/ 355743 w 5669763"/>
              <a:gd name="connsiteY1" fmla="*/ 0 h 2178596"/>
              <a:gd name="connsiteX2" fmla="*/ 5314020 w 5669763"/>
              <a:gd name="connsiteY2" fmla="*/ 0 h 2178596"/>
              <a:gd name="connsiteX3" fmla="*/ 5669763 w 5669763"/>
              <a:gd name="connsiteY3" fmla="*/ 2178596 h 2178596"/>
              <a:gd name="connsiteX4" fmla="*/ 0 w 5669763"/>
              <a:gd name="connsiteY4" fmla="*/ 2178596 h 2178596"/>
              <a:gd name="connsiteX0" fmla="*/ 0 w 5669763"/>
              <a:gd name="connsiteY0" fmla="*/ 2178596 h 2178596"/>
              <a:gd name="connsiteX1" fmla="*/ 572913 w 5669763"/>
              <a:gd name="connsiteY1" fmla="*/ 0 h 2178596"/>
              <a:gd name="connsiteX2" fmla="*/ 5314020 w 5669763"/>
              <a:gd name="connsiteY2" fmla="*/ 0 h 2178596"/>
              <a:gd name="connsiteX3" fmla="*/ 5669763 w 5669763"/>
              <a:gd name="connsiteY3" fmla="*/ 2178596 h 2178596"/>
              <a:gd name="connsiteX4" fmla="*/ 0 w 5669763"/>
              <a:gd name="connsiteY4" fmla="*/ 2178596 h 2178596"/>
              <a:gd name="connsiteX0" fmla="*/ 0 w 5121123"/>
              <a:gd name="connsiteY0" fmla="*/ 2190026 h 2190026"/>
              <a:gd name="connsiteX1" fmla="*/ 24273 w 5121123"/>
              <a:gd name="connsiteY1" fmla="*/ 0 h 2190026"/>
              <a:gd name="connsiteX2" fmla="*/ 4765380 w 5121123"/>
              <a:gd name="connsiteY2" fmla="*/ 0 h 2190026"/>
              <a:gd name="connsiteX3" fmla="*/ 5121123 w 5121123"/>
              <a:gd name="connsiteY3" fmla="*/ 2178596 h 2190026"/>
              <a:gd name="connsiteX4" fmla="*/ 0 w 5121123"/>
              <a:gd name="connsiteY4" fmla="*/ 2190026 h 2190026"/>
              <a:gd name="connsiteX0" fmla="*/ 0 w 5121123"/>
              <a:gd name="connsiteY0" fmla="*/ 2196376 h 2196376"/>
              <a:gd name="connsiteX1" fmla="*/ 5223 w 5121123"/>
              <a:gd name="connsiteY1" fmla="*/ 0 h 2196376"/>
              <a:gd name="connsiteX2" fmla="*/ 4765380 w 5121123"/>
              <a:gd name="connsiteY2" fmla="*/ 6350 h 2196376"/>
              <a:gd name="connsiteX3" fmla="*/ 5121123 w 5121123"/>
              <a:gd name="connsiteY3" fmla="*/ 2184946 h 2196376"/>
              <a:gd name="connsiteX4" fmla="*/ 0 w 5121123"/>
              <a:gd name="connsiteY4" fmla="*/ 2196376 h 2196376"/>
              <a:gd name="connsiteX0" fmla="*/ 1127 w 5115900"/>
              <a:gd name="connsiteY0" fmla="*/ 2196376 h 2196376"/>
              <a:gd name="connsiteX1" fmla="*/ 0 w 5115900"/>
              <a:gd name="connsiteY1" fmla="*/ 0 h 2196376"/>
              <a:gd name="connsiteX2" fmla="*/ 4760157 w 5115900"/>
              <a:gd name="connsiteY2" fmla="*/ 6350 h 2196376"/>
              <a:gd name="connsiteX3" fmla="*/ 5115900 w 5115900"/>
              <a:gd name="connsiteY3" fmla="*/ 2184946 h 2196376"/>
              <a:gd name="connsiteX4" fmla="*/ 1127 w 5115900"/>
              <a:gd name="connsiteY4" fmla="*/ 2196376 h 2196376"/>
              <a:gd name="connsiteX0" fmla="*/ 34 w 5117982"/>
              <a:gd name="connsiteY0" fmla="*/ 2199551 h 2199551"/>
              <a:gd name="connsiteX1" fmla="*/ 2082 w 5117982"/>
              <a:gd name="connsiteY1" fmla="*/ 0 h 2199551"/>
              <a:gd name="connsiteX2" fmla="*/ 4762239 w 5117982"/>
              <a:gd name="connsiteY2" fmla="*/ 6350 h 2199551"/>
              <a:gd name="connsiteX3" fmla="*/ 5117982 w 5117982"/>
              <a:gd name="connsiteY3" fmla="*/ 2184946 h 2199551"/>
              <a:gd name="connsiteX4" fmla="*/ 34 w 5117982"/>
              <a:gd name="connsiteY4" fmla="*/ 2199551 h 2199551"/>
              <a:gd name="connsiteX0" fmla="*/ 34 w 5800308"/>
              <a:gd name="connsiteY0" fmla="*/ 2199551 h 2199551"/>
              <a:gd name="connsiteX1" fmla="*/ 2082 w 5800308"/>
              <a:gd name="connsiteY1" fmla="*/ 0 h 2199551"/>
              <a:gd name="connsiteX2" fmla="*/ 5800308 w 5800308"/>
              <a:gd name="connsiteY2" fmla="*/ 6350 h 2199551"/>
              <a:gd name="connsiteX3" fmla="*/ 5117982 w 5800308"/>
              <a:gd name="connsiteY3" fmla="*/ 2184946 h 2199551"/>
              <a:gd name="connsiteX4" fmla="*/ 34 w 5800308"/>
              <a:gd name="connsiteY4" fmla="*/ 2199551 h 2199551"/>
              <a:gd name="connsiteX0" fmla="*/ 34 w 5870448"/>
              <a:gd name="connsiteY0" fmla="*/ 2206971 h 2206971"/>
              <a:gd name="connsiteX1" fmla="*/ 2082 w 5870448"/>
              <a:gd name="connsiteY1" fmla="*/ 7420 h 2206971"/>
              <a:gd name="connsiteX2" fmla="*/ 5870448 w 5870448"/>
              <a:gd name="connsiteY2" fmla="*/ 0 h 2206971"/>
              <a:gd name="connsiteX3" fmla="*/ 5117982 w 5870448"/>
              <a:gd name="connsiteY3" fmla="*/ 2192366 h 2206971"/>
              <a:gd name="connsiteX4" fmla="*/ 34 w 5870448"/>
              <a:gd name="connsiteY4" fmla="*/ 2206971 h 2206971"/>
              <a:gd name="connsiteX0" fmla="*/ 34 w 5954615"/>
              <a:gd name="connsiteY0" fmla="*/ 2199551 h 2199551"/>
              <a:gd name="connsiteX1" fmla="*/ 2082 w 5954615"/>
              <a:gd name="connsiteY1" fmla="*/ 0 h 2199551"/>
              <a:gd name="connsiteX2" fmla="*/ 5954615 w 5954615"/>
              <a:gd name="connsiteY2" fmla="*/ 116508 h 2199551"/>
              <a:gd name="connsiteX3" fmla="*/ 5117982 w 5954615"/>
              <a:gd name="connsiteY3" fmla="*/ 2184946 h 2199551"/>
              <a:gd name="connsiteX4" fmla="*/ 34 w 5954615"/>
              <a:gd name="connsiteY4" fmla="*/ 2199551 h 2199551"/>
              <a:gd name="connsiteX0" fmla="*/ 34 w 6003713"/>
              <a:gd name="connsiteY0" fmla="*/ 2199551 h 2199551"/>
              <a:gd name="connsiteX1" fmla="*/ 2082 w 6003713"/>
              <a:gd name="connsiteY1" fmla="*/ 0 h 2199551"/>
              <a:gd name="connsiteX2" fmla="*/ 6003713 w 6003713"/>
              <a:gd name="connsiteY2" fmla="*/ 10481 h 2199551"/>
              <a:gd name="connsiteX3" fmla="*/ 5117982 w 6003713"/>
              <a:gd name="connsiteY3" fmla="*/ 2184946 h 2199551"/>
              <a:gd name="connsiteX4" fmla="*/ 34 w 6003713"/>
              <a:gd name="connsiteY4" fmla="*/ 2199551 h 2199551"/>
              <a:gd name="connsiteX0" fmla="*/ 34 w 5964435"/>
              <a:gd name="connsiteY0" fmla="*/ 2199551 h 2199551"/>
              <a:gd name="connsiteX1" fmla="*/ 2082 w 5964435"/>
              <a:gd name="connsiteY1" fmla="*/ 0 h 2199551"/>
              <a:gd name="connsiteX2" fmla="*/ 5964435 w 5964435"/>
              <a:gd name="connsiteY2" fmla="*/ 39397 h 2199551"/>
              <a:gd name="connsiteX3" fmla="*/ 5117982 w 5964435"/>
              <a:gd name="connsiteY3" fmla="*/ 2184946 h 2199551"/>
              <a:gd name="connsiteX4" fmla="*/ 34 w 5964435"/>
              <a:gd name="connsiteY4" fmla="*/ 2199551 h 2199551"/>
              <a:gd name="connsiteX0" fmla="*/ 34 w 5610931"/>
              <a:gd name="connsiteY0" fmla="*/ 2199551 h 2199551"/>
              <a:gd name="connsiteX1" fmla="*/ 2082 w 5610931"/>
              <a:gd name="connsiteY1" fmla="*/ 0 h 2199551"/>
              <a:gd name="connsiteX2" fmla="*/ 5610931 w 5610931"/>
              <a:gd name="connsiteY2" fmla="*/ 29759 h 2199551"/>
              <a:gd name="connsiteX3" fmla="*/ 5117982 w 5610931"/>
              <a:gd name="connsiteY3" fmla="*/ 2184946 h 2199551"/>
              <a:gd name="connsiteX4" fmla="*/ 34 w 5610931"/>
              <a:gd name="connsiteY4" fmla="*/ 2199551 h 2199551"/>
              <a:gd name="connsiteX0" fmla="*/ 34 w 5650209"/>
              <a:gd name="connsiteY0" fmla="*/ 2199551 h 2199551"/>
              <a:gd name="connsiteX1" fmla="*/ 2082 w 5650209"/>
              <a:gd name="connsiteY1" fmla="*/ 0 h 2199551"/>
              <a:gd name="connsiteX2" fmla="*/ 5650209 w 5650209"/>
              <a:gd name="connsiteY2" fmla="*/ 39397 h 2199551"/>
              <a:gd name="connsiteX3" fmla="*/ 5117982 w 5650209"/>
              <a:gd name="connsiteY3" fmla="*/ 2184946 h 2199551"/>
              <a:gd name="connsiteX4" fmla="*/ 34 w 5650209"/>
              <a:gd name="connsiteY4" fmla="*/ 2199551 h 2199551"/>
              <a:gd name="connsiteX0" fmla="*/ 34 w 5650209"/>
              <a:gd name="connsiteY0" fmla="*/ 2199551 h 2199551"/>
              <a:gd name="connsiteX1" fmla="*/ 2082 w 5650209"/>
              <a:gd name="connsiteY1" fmla="*/ 0 h 2199551"/>
              <a:gd name="connsiteX2" fmla="*/ 5650209 w 5650209"/>
              <a:gd name="connsiteY2" fmla="*/ 39397 h 2199551"/>
              <a:gd name="connsiteX3" fmla="*/ 5126521 w 5650209"/>
              <a:gd name="connsiteY3" fmla="*/ 2189137 h 2199551"/>
              <a:gd name="connsiteX4" fmla="*/ 34 w 5650209"/>
              <a:gd name="connsiteY4" fmla="*/ 2199551 h 2199551"/>
              <a:gd name="connsiteX0" fmla="*/ 34 w 5650209"/>
              <a:gd name="connsiteY0" fmla="*/ 2199551 h 2201709"/>
              <a:gd name="connsiteX1" fmla="*/ 2082 w 5650209"/>
              <a:gd name="connsiteY1" fmla="*/ 0 h 2201709"/>
              <a:gd name="connsiteX2" fmla="*/ 5650209 w 5650209"/>
              <a:gd name="connsiteY2" fmla="*/ 39397 h 2201709"/>
              <a:gd name="connsiteX3" fmla="*/ 5117982 w 5650209"/>
              <a:gd name="connsiteY3" fmla="*/ 2201709 h 2201709"/>
              <a:gd name="connsiteX4" fmla="*/ 34 w 5650209"/>
              <a:gd name="connsiteY4" fmla="*/ 2199551 h 2201709"/>
              <a:gd name="connsiteX0" fmla="*/ 34 w 5650209"/>
              <a:gd name="connsiteY0" fmla="*/ 2199551 h 2201709"/>
              <a:gd name="connsiteX1" fmla="*/ 2082 w 5650209"/>
              <a:gd name="connsiteY1" fmla="*/ 0 h 2201709"/>
              <a:gd name="connsiteX2" fmla="*/ 5650209 w 5650209"/>
              <a:gd name="connsiteY2" fmla="*/ 39397 h 2201709"/>
              <a:gd name="connsiteX3" fmla="*/ 5117982 w 5650209"/>
              <a:gd name="connsiteY3" fmla="*/ 2201709 h 2201709"/>
              <a:gd name="connsiteX4" fmla="*/ 34 w 5650209"/>
              <a:gd name="connsiteY4" fmla="*/ 2199551 h 2201709"/>
              <a:gd name="connsiteX0" fmla="*/ 34 w 5680094"/>
              <a:gd name="connsiteY0" fmla="*/ 2199551 h 2201709"/>
              <a:gd name="connsiteX1" fmla="*/ 2082 w 5680094"/>
              <a:gd name="connsiteY1" fmla="*/ 0 h 2201709"/>
              <a:gd name="connsiteX2" fmla="*/ 5680094 w 5680094"/>
              <a:gd name="connsiteY2" fmla="*/ 10063 h 2201709"/>
              <a:gd name="connsiteX3" fmla="*/ 5117982 w 5680094"/>
              <a:gd name="connsiteY3" fmla="*/ 2201709 h 2201709"/>
              <a:gd name="connsiteX4" fmla="*/ 34 w 5680094"/>
              <a:gd name="connsiteY4" fmla="*/ 2199551 h 2201709"/>
              <a:gd name="connsiteX0" fmla="*/ 34 w 5688633"/>
              <a:gd name="connsiteY0" fmla="*/ 2210442 h 2212600"/>
              <a:gd name="connsiteX1" fmla="*/ 2082 w 5688633"/>
              <a:gd name="connsiteY1" fmla="*/ 10891 h 2212600"/>
              <a:gd name="connsiteX2" fmla="*/ 5688633 w 5688633"/>
              <a:gd name="connsiteY2" fmla="*/ 0 h 2212600"/>
              <a:gd name="connsiteX3" fmla="*/ 5117982 w 5688633"/>
              <a:gd name="connsiteY3" fmla="*/ 2212600 h 2212600"/>
              <a:gd name="connsiteX4" fmla="*/ 34 w 5688633"/>
              <a:gd name="connsiteY4" fmla="*/ 2210442 h 2212600"/>
              <a:gd name="connsiteX0" fmla="*/ 34 w 5684364"/>
              <a:gd name="connsiteY0" fmla="*/ 2202061 h 2204219"/>
              <a:gd name="connsiteX1" fmla="*/ 2082 w 5684364"/>
              <a:gd name="connsiteY1" fmla="*/ 2510 h 2204219"/>
              <a:gd name="connsiteX2" fmla="*/ 5684364 w 5684364"/>
              <a:gd name="connsiteY2" fmla="*/ 0 h 2204219"/>
              <a:gd name="connsiteX3" fmla="*/ 5117982 w 5684364"/>
              <a:gd name="connsiteY3" fmla="*/ 2204219 h 2204219"/>
              <a:gd name="connsiteX4" fmla="*/ 34 w 5684364"/>
              <a:gd name="connsiteY4" fmla="*/ 2202061 h 2204219"/>
              <a:gd name="connsiteX0" fmla="*/ 34 w 5684364"/>
              <a:gd name="connsiteY0" fmla="*/ 2199551 h 2201709"/>
              <a:gd name="connsiteX1" fmla="*/ 2082 w 5684364"/>
              <a:gd name="connsiteY1" fmla="*/ 0 h 2201709"/>
              <a:gd name="connsiteX2" fmla="*/ 5684364 w 5684364"/>
              <a:gd name="connsiteY2" fmla="*/ 5871 h 2201709"/>
              <a:gd name="connsiteX3" fmla="*/ 5117982 w 5684364"/>
              <a:gd name="connsiteY3" fmla="*/ 2201709 h 2201709"/>
              <a:gd name="connsiteX4" fmla="*/ 34 w 5684364"/>
              <a:gd name="connsiteY4" fmla="*/ 2199551 h 2201709"/>
              <a:gd name="connsiteX0" fmla="*/ 34 w 5680727"/>
              <a:gd name="connsiteY0" fmla="*/ 2199551 h 2201709"/>
              <a:gd name="connsiteX1" fmla="*/ 2082 w 5680727"/>
              <a:gd name="connsiteY1" fmla="*/ 0 h 2201709"/>
              <a:gd name="connsiteX2" fmla="*/ 5680727 w 5680727"/>
              <a:gd name="connsiteY2" fmla="*/ 2301 h 2201709"/>
              <a:gd name="connsiteX3" fmla="*/ 5117982 w 5680727"/>
              <a:gd name="connsiteY3" fmla="*/ 2201709 h 2201709"/>
              <a:gd name="connsiteX4" fmla="*/ 34 w 5680727"/>
              <a:gd name="connsiteY4" fmla="*/ 2199551 h 2201709"/>
              <a:gd name="connsiteX0" fmla="*/ 34 w 5691637"/>
              <a:gd name="connsiteY0" fmla="*/ 2204389 h 2206547"/>
              <a:gd name="connsiteX1" fmla="*/ 2082 w 5691637"/>
              <a:gd name="connsiteY1" fmla="*/ 4838 h 2206547"/>
              <a:gd name="connsiteX2" fmla="*/ 5691637 w 5691637"/>
              <a:gd name="connsiteY2" fmla="*/ 0 h 2206547"/>
              <a:gd name="connsiteX3" fmla="*/ 5117982 w 5691637"/>
              <a:gd name="connsiteY3" fmla="*/ 2206547 h 2206547"/>
              <a:gd name="connsiteX4" fmla="*/ 34 w 5691637"/>
              <a:gd name="connsiteY4" fmla="*/ 2204389 h 2206547"/>
              <a:gd name="connsiteX0" fmla="*/ 34 w 5684364"/>
              <a:gd name="connsiteY0" fmla="*/ 2199551 h 2201709"/>
              <a:gd name="connsiteX1" fmla="*/ 2082 w 5684364"/>
              <a:gd name="connsiteY1" fmla="*/ 0 h 2201709"/>
              <a:gd name="connsiteX2" fmla="*/ 5684364 w 5684364"/>
              <a:gd name="connsiteY2" fmla="*/ 2303 h 2201709"/>
              <a:gd name="connsiteX3" fmla="*/ 5117982 w 5684364"/>
              <a:gd name="connsiteY3" fmla="*/ 2201709 h 2201709"/>
              <a:gd name="connsiteX4" fmla="*/ 34 w 5684364"/>
              <a:gd name="connsiteY4" fmla="*/ 2199551 h 2201709"/>
              <a:gd name="connsiteX0" fmla="*/ 34 w 5688001"/>
              <a:gd name="connsiteY0" fmla="*/ 2200817 h 2202975"/>
              <a:gd name="connsiteX1" fmla="*/ 2082 w 5688001"/>
              <a:gd name="connsiteY1" fmla="*/ 1266 h 2202975"/>
              <a:gd name="connsiteX2" fmla="*/ 5688001 w 5688001"/>
              <a:gd name="connsiteY2" fmla="*/ 0 h 2202975"/>
              <a:gd name="connsiteX3" fmla="*/ 5117982 w 5688001"/>
              <a:gd name="connsiteY3" fmla="*/ 2202975 h 2202975"/>
              <a:gd name="connsiteX4" fmla="*/ 34 w 5688001"/>
              <a:gd name="connsiteY4" fmla="*/ 2200817 h 2202975"/>
              <a:gd name="connsiteX0" fmla="*/ 34 w 5688001"/>
              <a:gd name="connsiteY0" fmla="*/ 2200817 h 2200817"/>
              <a:gd name="connsiteX1" fmla="*/ 2082 w 5688001"/>
              <a:gd name="connsiteY1" fmla="*/ 1266 h 2200817"/>
              <a:gd name="connsiteX2" fmla="*/ 5688001 w 5688001"/>
              <a:gd name="connsiteY2" fmla="*/ 0 h 2200817"/>
              <a:gd name="connsiteX3" fmla="*/ 5125255 w 5688001"/>
              <a:gd name="connsiteY3" fmla="*/ 2199405 h 2200817"/>
              <a:gd name="connsiteX4" fmla="*/ 34 w 5688001"/>
              <a:gd name="connsiteY4" fmla="*/ 2200817 h 2200817"/>
              <a:gd name="connsiteX0" fmla="*/ 34 w 5688001"/>
              <a:gd name="connsiteY0" fmla="*/ 2200817 h 2200817"/>
              <a:gd name="connsiteX1" fmla="*/ 2082 w 5688001"/>
              <a:gd name="connsiteY1" fmla="*/ 1266 h 2200817"/>
              <a:gd name="connsiteX2" fmla="*/ 5688001 w 5688001"/>
              <a:gd name="connsiteY2" fmla="*/ 0 h 2200817"/>
              <a:gd name="connsiteX3" fmla="*/ 5125255 w 5688001"/>
              <a:gd name="connsiteY3" fmla="*/ 2199405 h 2200817"/>
              <a:gd name="connsiteX4" fmla="*/ 34 w 5688001"/>
              <a:gd name="connsiteY4" fmla="*/ 2200817 h 2200817"/>
              <a:gd name="connsiteX0" fmla="*/ 34 w 5688001"/>
              <a:gd name="connsiteY0" fmla="*/ 2200817 h 2202976"/>
              <a:gd name="connsiteX1" fmla="*/ 2082 w 5688001"/>
              <a:gd name="connsiteY1" fmla="*/ 1266 h 2202976"/>
              <a:gd name="connsiteX2" fmla="*/ 5688001 w 5688001"/>
              <a:gd name="connsiteY2" fmla="*/ 0 h 2202976"/>
              <a:gd name="connsiteX3" fmla="*/ 5128891 w 5688001"/>
              <a:gd name="connsiteY3" fmla="*/ 2202976 h 2202976"/>
              <a:gd name="connsiteX4" fmla="*/ 34 w 5688001"/>
              <a:gd name="connsiteY4" fmla="*/ 2200817 h 2202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88001" h="2202976">
                <a:moveTo>
                  <a:pt x="34" y="2200817"/>
                </a:moveTo>
                <a:cubicBezTo>
                  <a:pt x="-342" y="1468692"/>
                  <a:pt x="2458" y="733391"/>
                  <a:pt x="2082" y="1266"/>
                </a:cubicBezTo>
                <a:lnTo>
                  <a:pt x="5688001" y="0"/>
                </a:lnTo>
                <a:lnTo>
                  <a:pt x="5128891" y="2202976"/>
                </a:lnTo>
                <a:lnTo>
                  <a:pt x="34" y="220081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fi-FI" sz="1200" err="1">
              <a:solidFill>
                <a:schemeClr val="bg1"/>
              </a:solidFill>
              <a:ea typeface="Muli" charset="0"/>
              <a:cs typeface="Muli" charset="0"/>
            </a:endParaRPr>
          </a:p>
        </p:txBody>
      </p:sp>
      <p:sp>
        <p:nvSpPr>
          <p:cNvPr id="28" name="Sisällön paikkamerkki 2">
            <a:extLst>
              <a:ext uri="{FF2B5EF4-FFF2-40B4-BE49-F238E27FC236}">
                <a16:creationId xmlns:a16="http://schemas.microsoft.com/office/drawing/2014/main" id="{CA384E29-CABB-3394-76E2-D14AEF6E0F4B}"/>
              </a:ext>
            </a:extLst>
          </p:cNvPr>
          <p:cNvSpPr txBox="1">
            <a:spLocks/>
          </p:cNvSpPr>
          <p:nvPr/>
        </p:nvSpPr>
        <p:spPr>
          <a:xfrm>
            <a:off x="504393" y="4785579"/>
            <a:ext cx="3296812" cy="1082267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237061" indent="-237061" algn="l" defTabSz="609585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defRPr sz="1867" b="1" i="0" kern="120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74121" indent="-234945" algn="l" defTabSz="609585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 sz="1600" b="0" i="0" kern="1200">
                <a:solidFill>
                  <a:schemeClr val="accent3"/>
                </a:solidFill>
                <a:latin typeface="Open Sans" panose="020B0606030504020204" pitchFamily="34" charset="0"/>
                <a:ea typeface="ヒラギノ角ゴ Pro W3" charset="0"/>
                <a:cs typeface="Open Sans" panose="020B0606030504020204" pitchFamily="34" charset="0"/>
              </a:defRPr>
            </a:lvl2pPr>
            <a:lvl3pPr marL="711182" indent="-237061" algn="l" defTabSz="609585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 sz="1467" b="0" i="0" kern="120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829713" indent="-228594" algn="l" defTabSz="609585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 sz="1333" b="0" i="0" kern="120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007508" indent="-287859" algn="l" defTabSz="956709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 sz="1200" b="0" i="0" kern="120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3047924" indent="0" algn="l" defTabSz="609585" rtl="0" eaLnBrk="1" latinLnBrk="0" hangingPunct="1">
              <a:spcBef>
                <a:spcPct val="20000"/>
              </a:spcBef>
              <a:buFont typeface="Arial"/>
              <a:buNone/>
              <a:defRPr sz="2000" b="0" i="0" kern="1200">
                <a:solidFill>
                  <a:schemeClr val="tx1"/>
                </a:solidFill>
                <a:latin typeface="FS Emeric Light"/>
                <a:ea typeface="+mn-ea"/>
                <a:cs typeface="FS Emeric Light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FS Emeric Light"/>
                <a:ea typeface="+mn-ea"/>
                <a:cs typeface="FS Emeric Light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FS Emeric Light"/>
                <a:ea typeface="+mn-ea"/>
                <a:cs typeface="FS Emeric Light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b="0" i="0" kern="1200">
                <a:solidFill>
                  <a:schemeClr val="tx1"/>
                </a:solidFill>
                <a:latin typeface="FS Emeric Light"/>
                <a:ea typeface="+mn-ea"/>
                <a:cs typeface="FS Emeric Light"/>
              </a:defRPr>
            </a:lvl9pPr>
          </a:lstStyle>
          <a:p>
            <a:pPr marL="0" indent="0">
              <a:spcBef>
                <a:spcPts val="0"/>
              </a:spcBef>
              <a:spcAft>
                <a:spcPts val="1467"/>
              </a:spcAft>
              <a:buClr>
                <a:schemeClr val="bg1"/>
              </a:buClr>
              <a:buNone/>
            </a:pPr>
            <a:r>
              <a:rPr lang="en-GB" sz="2400" noProof="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We do ~1,100 projects per year.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200BA5E-53AD-D983-A246-FDCD80D68AE8}"/>
              </a:ext>
            </a:extLst>
          </p:cNvPr>
          <p:cNvSpPr txBox="1"/>
          <p:nvPr/>
        </p:nvSpPr>
        <p:spPr>
          <a:xfrm>
            <a:off x="12913112" y="-524107"/>
            <a:ext cx="120507" cy="290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2000"/>
              </a:lnSpc>
              <a:buClr>
                <a:schemeClr val="accent5"/>
              </a:buClr>
            </a:pPr>
            <a:endParaRPr lang="en-GB" sz="1400" err="1">
              <a:solidFill>
                <a:schemeClr val="bg1"/>
              </a:solidFill>
              <a:latin typeface="+mn-lt"/>
              <a:cs typeface="Calibri Light"/>
            </a:endParaRPr>
          </a:p>
        </p:txBody>
      </p:sp>
      <p:grpSp>
        <p:nvGrpSpPr>
          <p:cNvPr id="10" name="Ryhmä 9">
            <a:extLst>
              <a:ext uri="{FF2B5EF4-FFF2-40B4-BE49-F238E27FC236}">
                <a16:creationId xmlns:a16="http://schemas.microsoft.com/office/drawing/2014/main" id="{1E43C649-68CC-79D8-77EB-DC2637AC04BA}"/>
              </a:ext>
            </a:extLst>
          </p:cNvPr>
          <p:cNvGrpSpPr/>
          <p:nvPr/>
        </p:nvGrpSpPr>
        <p:grpSpPr>
          <a:xfrm>
            <a:off x="6382025" y="4371366"/>
            <a:ext cx="2451566" cy="1473982"/>
            <a:chOff x="9083140" y="3576814"/>
            <a:chExt cx="2451566" cy="1473982"/>
          </a:xfrm>
        </p:grpSpPr>
        <p:sp>
          <p:nvSpPr>
            <p:cNvPr id="26" name="TextBox 34">
              <a:extLst>
                <a:ext uri="{FF2B5EF4-FFF2-40B4-BE49-F238E27FC236}">
                  <a16:creationId xmlns:a16="http://schemas.microsoft.com/office/drawing/2014/main" id="{1EAC7DD7-3162-1827-636B-10D906CA1CA5}"/>
                </a:ext>
              </a:extLst>
            </p:cNvPr>
            <p:cNvSpPr txBox="1"/>
            <p:nvPr/>
          </p:nvSpPr>
          <p:spPr>
            <a:xfrm>
              <a:off x="9190715" y="3576814"/>
              <a:ext cx="1610677" cy="307777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r>
                <a:rPr lang="en-GB" sz="1400" b="1">
                  <a:solidFill>
                    <a:schemeClr val="tx2"/>
                  </a:solidFill>
                  <a:effectLst/>
                  <a:latin typeface="+mn-lt"/>
                </a:rPr>
                <a:t>PERSONNEL</a:t>
              </a:r>
              <a:endParaRPr lang="en-GB" sz="1400">
                <a:solidFill>
                  <a:schemeClr val="tx2"/>
                </a:solidFill>
                <a:latin typeface="+mn-lt"/>
                <a:cs typeface="Calibri Light"/>
              </a:endParaRPr>
            </a:p>
          </p:txBody>
        </p:sp>
        <p:sp>
          <p:nvSpPr>
            <p:cNvPr id="29" name="Title 3">
              <a:extLst>
                <a:ext uri="{FF2B5EF4-FFF2-40B4-BE49-F238E27FC236}">
                  <a16:creationId xmlns:a16="http://schemas.microsoft.com/office/drawing/2014/main" id="{C546988A-015D-59D2-9586-DDBD6B97594D}"/>
                </a:ext>
              </a:extLst>
            </p:cNvPr>
            <p:cNvSpPr txBox="1">
              <a:spLocks/>
            </p:cNvSpPr>
            <p:nvPr/>
          </p:nvSpPr>
          <p:spPr>
            <a:xfrm>
              <a:off x="9083140" y="3807976"/>
              <a:ext cx="2451566" cy="1017384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609585" rtl="0" eaLnBrk="1" fontAlgn="base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 sz="3200" b="1" i="0" kern="1200">
                  <a:solidFill>
                    <a:schemeClr val="accent1"/>
                  </a:solidFill>
                  <a:latin typeface="Open Sans ExtraBold" panose="020B0606030504020204" pitchFamily="34" charset="0"/>
                  <a:ea typeface="Open Sans ExtraBold" panose="020B0606030504020204" pitchFamily="34" charset="0"/>
                  <a:cs typeface="Open Sans ExtraBold" panose="020B0606030504020204" pitchFamily="34" charset="0"/>
                </a:defRPr>
              </a:lvl1pPr>
              <a:lvl2pPr algn="l" defTabSz="609585" rtl="0" eaLnBrk="1" fontAlgn="base" hangingPunct="1">
                <a:spcBef>
                  <a:spcPct val="0"/>
                </a:spcBef>
                <a:spcAft>
                  <a:spcPct val="0"/>
                </a:spcAft>
                <a:defRPr sz="2933">
                  <a:solidFill>
                    <a:schemeClr val="tx1"/>
                  </a:solidFill>
                  <a:latin typeface="FS Emeric Book" charset="0"/>
                  <a:ea typeface="ＭＳ Ｐゴシック" charset="0"/>
                  <a:cs typeface="FS Emeric Book" pitchFamily="50" charset="0"/>
                </a:defRPr>
              </a:lvl2pPr>
              <a:lvl3pPr algn="l" defTabSz="609585" rtl="0" eaLnBrk="1" fontAlgn="base" hangingPunct="1">
                <a:spcBef>
                  <a:spcPct val="0"/>
                </a:spcBef>
                <a:spcAft>
                  <a:spcPct val="0"/>
                </a:spcAft>
                <a:defRPr sz="2933">
                  <a:solidFill>
                    <a:schemeClr val="tx1"/>
                  </a:solidFill>
                  <a:latin typeface="FS Emeric Book" charset="0"/>
                  <a:ea typeface="ＭＳ Ｐゴシック" charset="0"/>
                  <a:cs typeface="FS Emeric Book" pitchFamily="50" charset="0"/>
                </a:defRPr>
              </a:lvl3pPr>
              <a:lvl4pPr algn="l" defTabSz="609585" rtl="0" eaLnBrk="1" fontAlgn="base" hangingPunct="1">
                <a:spcBef>
                  <a:spcPct val="0"/>
                </a:spcBef>
                <a:spcAft>
                  <a:spcPct val="0"/>
                </a:spcAft>
                <a:defRPr sz="2933">
                  <a:solidFill>
                    <a:schemeClr val="tx1"/>
                  </a:solidFill>
                  <a:latin typeface="FS Emeric Book" charset="0"/>
                  <a:ea typeface="ＭＳ Ｐゴシック" charset="0"/>
                  <a:cs typeface="FS Emeric Book" pitchFamily="50" charset="0"/>
                </a:defRPr>
              </a:lvl4pPr>
              <a:lvl5pPr algn="l" defTabSz="609585" rtl="0" eaLnBrk="1" fontAlgn="base" hangingPunct="1">
                <a:spcBef>
                  <a:spcPct val="0"/>
                </a:spcBef>
                <a:spcAft>
                  <a:spcPct val="0"/>
                </a:spcAft>
                <a:defRPr sz="2933">
                  <a:solidFill>
                    <a:schemeClr val="tx1"/>
                  </a:solidFill>
                  <a:latin typeface="FS Emeric Book" charset="0"/>
                  <a:ea typeface="ＭＳ Ｐゴシック" charset="0"/>
                  <a:cs typeface="FS Emeric Book" pitchFamily="50" charset="0"/>
                </a:defRPr>
              </a:lvl5pPr>
              <a:lvl6pPr marL="609585" algn="l" defTabSz="609585" rtl="0" eaLnBrk="1" fontAlgn="base" hangingPunct="1">
                <a:spcBef>
                  <a:spcPct val="0"/>
                </a:spcBef>
                <a:spcAft>
                  <a:spcPct val="0"/>
                </a:spcAft>
                <a:defRPr sz="2667">
                  <a:solidFill>
                    <a:srgbClr val="444544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6pPr>
              <a:lvl7pPr marL="1219170" algn="l" defTabSz="609585" rtl="0" eaLnBrk="1" fontAlgn="base" hangingPunct="1">
                <a:spcBef>
                  <a:spcPct val="0"/>
                </a:spcBef>
                <a:spcAft>
                  <a:spcPct val="0"/>
                </a:spcAft>
                <a:defRPr sz="2667">
                  <a:solidFill>
                    <a:srgbClr val="444544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7pPr>
              <a:lvl8pPr marL="1828754" algn="l" defTabSz="609585" rtl="0" eaLnBrk="1" fontAlgn="base" hangingPunct="1">
                <a:spcBef>
                  <a:spcPct val="0"/>
                </a:spcBef>
                <a:spcAft>
                  <a:spcPct val="0"/>
                </a:spcAft>
                <a:defRPr sz="2667">
                  <a:solidFill>
                    <a:srgbClr val="444544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8pPr>
              <a:lvl9pPr marL="2438339" algn="l" defTabSz="609585" rtl="0" eaLnBrk="1" fontAlgn="base" hangingPunct="1">
                <a:spcBef>
                  <a:spcPct val="0"/>
                </a:spcBef>
                <a:spcAft>
                  <a:spcPct val="0"/>
                </a:spcAft>
                <a:defRPr sz="2667">
                  <a:solidFill>
                    <a:srgbClr val="444544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GB" sz="6000" spc="-150">
                  <a:latin typeface="+mn-lt"/>
                </a:rPr>
                <a:t>1,867</a:t>
              </a:r>
            </a:p>
          </p:txBody>
        </p:sp>
        <p:sp>
          <p:nvSpPr>
            <p:cNvPr id="31" name="TextBox 36">
              <a:extLst>
                <a:ext uri="{FF2B5EF4-FFF2-40B4-BE49-F238E27FC236}">
                  <a16:creationId xmlns:a16="http://schemas.microsoft.com/office/drawing/2014/main" id="{9FAAADCE-AEE2-CC55-9484-51DBD111B2FC}"/>
                </a:ext>
              </a:extLst>
            </p:cNvPr>
            <p:cNvSpPr txBox="1"/>
            <p:nvPr/>
          </p:nvSpPr>
          <p:spPr>
            <a:xfrm>
              <a:off x="9190714" y="4589131"/>
              <a:ext cx="1620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>
                  <a:solidFill>
                    <a:schemeClr val="tx2"/>
                  </a:solidFill>
                  <a:effectLst/>
                  <a:latin typeface="+mn-lt"/>
                  <a:ea typeface="Open Sans" pitchFamily="2" charset="0"/>
                  <a:cs typeface="Open Sans" pitchFamily="2" charset="0"/>
                </a:rPr>
                <a:t>Destia employees</a:t>
              </a:r>
            </a:p>
            <a:p>
              <a:r>
                <a:rPr lang="en-GB" sz="1200">
                  <a:solidFill>
                    <a:schemeClr val="tx2"/>
                  </a:solidFill>
                  <a:effectLst/>
                  <a:latin typeface="+mn-lt"/>
                  <a:ea typeface="Open Sans" pitchFamily="2" charset="0"/>
                  <a:cs typeface="Open Sans" pitchFamily="2" charset="0"/>
                </a:rPr>
                <a:t>(31 December 2025)</a:t>
              </a:r>
              <a:endParaRPr lang="en-GB" sz="1200">
                <a:solidFill>
                  <a:schemeClr val="tx2"/>
                </a:solidFill>
                <a:latin typeface="+mn-lt"/>
                <a:ea typeface="Open Sans" pitchFamily="2" charset="0"/>
                <a:cs typeface="Open Sans" pitchFamily="2" charset="0"/>
              </a:endParaRPr>
            </a:p>
          </p:txBody>
        </p:sp>
      </p:grpSp>
      <p:grpSp>
        <p:nvGrpSpPr>
          <p:cNvPr id="33" name="Ryhmä 32">
            <a:extLst>
              <a:ext uri="{FF2B5EF4-FFF2-40B4-BE49-F238E27FC236}">
                <a16:creationId xmlns:a16="http://schemas.microsoft.com/office/drawing/2014/main" id="{5012794A-FBCE-F9E1-390B-82CA286B3CE0}"/>
              </a:ext>
            </a:extLst>
          </p:cNvPr>
          <p:cNvGrpSpPr/>
          <p:nvPr/>
        </p:nvGrpSpPr>
        <p:grpSpPr>
          <a:xfrm>
            <a:off x="9293059" y="2287476"/>
            <a:ext cx="2451567" cy="1923821"/>
            <a:chOff x="8968220" y="4045445"/>
            <a:chExt cx="2451567" cy="1923821"/>
          </a:xfrm>
        </p:grpSpPr>
        <p:sp>
          <p:nvSpPr>
            <p:cNvPr id="34" name="TextBox 37">
              <a:extLst>
                <a:ext uri="{FF2B5EF4-FFF2-40B4-BE49-F238E27FC236}">
                  <a16:creationId xmlns:a16="http://schemas.microsoft.com/office/drawing/2014/main" id="{6A2A7470-D0A3-F6C0-80E1-F2F5792A1CA1}"/>
                </a:ext>
              </a:extLst>
            </p:cNvPr>
            <p:cNvSpPr txBox="1"/>
            <p:nvPr/>
          </p:nvSpPr>
          <p:spPr>
            <a:xfrm>
              <a:off x="8968221" y="4045445"/>
              <a:ext cx="1927995" cy="523220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r>
                <a:rPr lang="en-GB" sz="1400" b="1">
                  <a:solidFill>
                    <a:schemeClr val="tx2"/>
                  </a:solidFill>
                  <a:effectLst/>
                  <a:latin typeface="+mn-lt"/>
                </a:rPr>
                <a:t>OCCUPATIONAL SAFETY</a:t>
              </a:r>
              <a:endParaRPr lang="en-GB" sz="1400">
                <a:solidFill>
                  <a:schemeClr val="tx2"/>
                </a:solidFill>
                <a:latin typeface="+mn-lt"/>
                <a:cs typeface="Calibri Light"/>
              </a:endParaRPr>
            </a:p>
          </p:txBody>
        </p:sp>
        <p:sp>
          <p:nvSpPr>
            <p:cNvPr id="35" name="Title 3">
              <a:extLst>
                <a:ext uri="{FF2B5EF4-FFF2-40B4-BE49-F238E27FC236}">
                  <a16:creationId xmlns:a16="http://schemas.microsoft.com/office/drawing/2014/main" id="{326AB430-ED05-F41C-51C4-4AEDE8F44185}"/>
                </a:ext>
              </a:extLst>
            </p:cNvPr>
            <p:cNvSpPr txBox="1">
              <a:spLocks/>
            </p:cNvSpPr>
            <p:nvPr/>
          </p:nvSpPr>
          <p:spPr>
            <a:xfrm>
              <a:off x="8968221" y="4475571"/>
              <a:ext cx="2451566" cy="1017384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609585" rtl="0" eaLnBrk="1" fontAlgn="base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 sz="3200" b="1" i="0" kern="1200">
                  <a:solidFill>
                    <a:schemeClr val="accent1"/>
                  </a:solidFill>
                  <a:latin typeface="Open Sans ExtraBold" panose="020B0606030504020204" pitchFamily="34" charset="0"/>
                  <a:ea typeface="Open Sans ExtraBold" panose="020B0606030504020204" pitchFamily="34" charset="0"/>
                  <a:cs typeface="Open Sans ExtraBold" panose="020B0606030504020204" pitchFamily="34" charset="0"/>
                </a:defRPr>
              </a:lvl1pPr>
              <a:lvl2pPr algn="l" defTabSz="609585" rtl="0" eaLnBrk="1" fontAlgn="base" hangingPunct="1">
                <a:spcBef>
                  <a:spcPct val="0"/>
                </a:spcBef>
                <a:spcAft>
                  <a:spcPct val="0"/>
                </a:spcAft>
                <a:defRPr sz="2933">
                  <a:solidFill>
                    <a:schemeClr val="tx1"/>
                  </a:solidFill>
                  <a:latin typeface="FS Emeric Book" charset="0"/>
                  <a:ea typeface="ＭＳ Ｐゴシック" charset="0"/>
                  <a:cs typeface="FS Emeric Book" pitchFamily="50" charset="0"/>
                </a:defRPr>
              </a:lvl2pPr>
              <a:lvl3pPr algn="l" defTabSz="609585" rtl="0" eaLnBrk="1" fontAlgn="base" hangingPunct="1">
                <a:spcBef>
                  <a:spcPct val="0"/>
                </a:spcBef>
                <a:spcAft>
                  <a:spcPct val="0"/>
                </a:spcAft>
                <a:defRPr sz="2933">
                  <a:solidFill>
                    <a:schemeClr val="tx1"/>
                  </a:solidFill>
                  <a:latin typeface="FS Emeric Book" charset="0"/>
                  <a:ea typeface="ＭＳ Ｐゴシック" charset="0"/>
                  <a:cs typeface="FS Emeric Book" pitchFamily="50" charset="0"/>
                </a:defRPr>
              </a:lvl3pPr>
              <a:lvl4pPr algn="l" defTabSz="609585" rtl="0" eaLnBrk="1" fontAlgn="base" hangingPunct="1">
                <a:spcBef>
                  <a:spcPct val="0"/>
                </a:spcBef>
                <a:spcAft>
                  <a:spcPct val="0"/>
                </a:spcAft>
                <a:defRPr sz="2933">
                  <a:solidFill>
                    <a:schemeClr val="tx1"/>
                  </a:solidFill>
                  <a:latin typeface="FS Emeric Book" charset="0"/>
                  <a:ea typeface="ＭＳ Ｐゴシック" charset="0"/>
                  <a:cs typeface="FS Emeric Book" pitchFamily="50" charset="0"/>
                </a:defRPr>
              </a:lvl4pPr>
              <a:lvl5pPr algn="l" defTabSz="609585" rtl="0" eaLnBrk="1" fontAlgn="base" hangingPunct="1">
                <a:spcBef>
                  <a:spcPct val="0"/>
                </a:spcBef>
                <a:spcAft>
                  <a:spcPct val="0"/>
                </a:spcAft>
                <a:defRPr sz="2933">
                  <a:solidFill>
                    <a:schemeClr val="tx1"/>
                  </a:solidFill>
                  <a:latin typeface="FS Emeric Book" charset="0"/>
                  <a:ea typeface="ＭＳ Ｐゴシック" charset="0"/>
                  <a:cs typeface="FS Emeric Book" pitchFamily="50" charset="0"/>
                </a:defRPr>
              </a:lvl5pPr>
              <a:lvl6pPr marL="609585" algn="l" defTabSz="609585" rtl="0" eaLnBrk="1" fontAlgn="base" hangingPunct="1">
                <a:spcBef>
                  <a:spcPct val="0"/>
                </a:spcBef>
                <a:spcAft>
                  <a:spcPct val="0"/>
                </a:spcAft>
                <a:defRPr sz="2667">
                  <a:solidFill>
                    <a:srgbClr val="444544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6pPr>
              <a:lvl7pPr marL="1219170" algn="l" defTabSz="609585" rtl="0" eaLnBrk="1" fontAlgn="base" hangingPunct="1">
                <a:spcBef>
                  <a:spcPct val="0"/>
                </a:spcBef>
                <a:spcAft>
                  <a:spcPct val="0"/>
                </a:spcAft>
                <a:defRPr sz="2667">
                  <a:solidFill>
                    <a:srgbClr val="444544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7pPr>
              <a:lvl8pPr marL="1828754" algn="l" defTabSz="609585" rtl="0" eaLnBrk="1" fontAlgn="base" hangingPunct="1">
                <a:spcBef>
                  <a:spcPct val="0"/>
                </a:spcBef>
                <a:spcAft>
                  <a:spcPct val="0"/>
                </a:spcAft>
                <a:defRPr sz="2667">
                  <a:solidFill>
                    <a:srgbClr val="444544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8pPr>
              <a:lvl9pPr marL="2438339" algn="l" defTabSz="609585" rtl="0" eaLnBrk="1" fontAlgn="base" hangingPunct="1">
                <a:spcBef>
                  <a:spcPct val="0"/>
                </a:spcBef>
                <a:spcAft>
                  <a:spcPct val="0"/>
                </a:spcAft>
                <a:defRPr sz="2667">
                  <a:solidFill>
                    <a:srgbClr val="444544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GB" sz="6000" spc="-150">
                  <a:latin typeface="+mn-lt"/>
                </a:rPr>
                <a:t>3.9</a:t>
              </a:r>
            </a:p>
          </p:txBody>
        </p:sp>
        <p:sp>
          <p:nvSpPr>
            <p:cNvPr id="36" name="TextBox 39">
              <a:extLst>
                <a:ext uri="{FF2B5EF4-FFF2-40B4-BE49-F238E27FC236}">
                  <a16:creationId xmlns:a16="http://schemas.microsoft.com/office/drawing/2014/main" id="{B775E6F0-A7A5-3A04-CBAB-E34A89D3C0FA}"/>
                </a:ext>
              </a:extLst>
            </p:cNvPr>
            <p:cNvSpPr txBox="1"/>
            <p:nvPr/>
          </p:nvSpPr>
          <p:spPr>
            <a:xfrm>
              <a:off x="8968220" y="5322935"/>
              <a:ext cx="1656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noProof="0">
                  <a:solidFill>
                    <a:schemeClr val="tx2"/>
                  </a:solidFill>
                  <a:latin typeface="+mn-lt"/>
                  <a:ea typeface="Open Sans" pitchFamily="2" charset="0"/>
                  <a:cs typeface="Open Sans" pitchFamily="2" charset="0"/>
                </a:rPr>
                <a:t>accidents per million working hours</a:t>
              </a:r>
            </a:p>
          </p:txBody>
        </p:sp>
      </p:grpSp>
      <p:grpSp>
        <p:nvGrpSpPr>
          <p:cNvPr id="37" name="Ryhmä 36">
            <a:extLst>
              <a:ext uri="{FF2B5EF4-FFF2-40B4-BE49-F238E27FC236}">
                <a16:creationId xmlns:a16="http://schemas.microsoft.com/office/drawing/2014/main" id="{CC0014EA-872D-DF62-FC53-9D98FEA0DD59}"/>
              </a:ext>
            </a:extLst>
          </p:cNvPr>
          <p:cNvGrpSpPr/>
          <p:nvPr/>
        </p:nvGrpSpPr>
        <p:grpSpPr>
          <a:xfrm>
            <a:off x="7885099" y="764160"/>
            <a:ext cx="2451566" cy="1253796"/>
            <a:chOff x="7351907" y="857765"/>
            <a:chExt cx="2451566" cy="1253796"/>
          </a:xfrm>
        </p:grpSpPr>
        <p:sp>
          <p:nvSpPr>
            <p:cNvPr id="38" name="Title 3">
              <a:extLst>
                <a:ext uri="{FF2B5EF4-FFF2-40B4-BE49-F238E27FC236}">
                  <a16:creationId xmlns:a16="http://schemas.microsoft.com/office/drawing/2014/main" id="{5BE42E0F-06EE-634C-5C62-307C3DA6AD24}"/>
                </a:ext>
              </a:extLst>
            </p:cNvPr>
            <p:cNvSpPr txBox="1">
              <a:spLocks/>
            </p:cNvSpPr>
            <p:nvPr/>
          </p:nvSpPr>
          <p:spPr>
            <a:xfrm>
              <a:off x="7351907" y="1011642"/>
              <a:ext cx="2451566" cy="1017384"/>
            </a:xfrm>
            <a:prstGeom prst="rect">
              <a:avLst/>
            </a:prstGeom>
          </p:spPr>
          <p:txBody>
            <a:bodyPr lIns="91440" tIns="45720" rIns="91440" bIns="45720" anchor="t">
              <a:noAutofit/>
            </a:bodyPr>
            <a:lstStyle>
              <a:lvl1pPr algn="l" defTabSz="609585" rtl="0" eaLnBrk="1" fontAlgn="base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 sz="3200" b="1" i="0" kern="1200">
                  <a:solidFill>
                    <a:schemeClr val="accent1"/>
                  </a:solidFill>
                  <a:latin typeface="Open Sans ExtraBold" panose="020B0606030504020204" pitchFamily="34" charset="0"/>
                  <a:ea typeface="Open Sans ExtraBold" panose="020B0606030504020204" pitchFamily="34" charset="0"/>
                  <a:cs typeface="Open Sans ExtraBold" panose="020B0606030504020204" pitchFamily="34" charset="0"/>
                </a:defRPr>
              </a:lvl1pPr>
              <a:lvl2pPr algn="l" defTabSz="609585" rtl="0" eaLnBrk="1" fontAlgn="base" hangingPunct="1">
                <a:spcBef>
                  <a:spcPct val="0"/>
                </a:spcBef>
                <a:spcAft>
                  <a:spcPct val="0"/>
                </a:spcAft>
                <a:defRPr sz="2933">
                  <a:solidFill>
                    <a:schemeClr val="tx1"/>
                  </a:solidFill>
                  <a:latin typeface="FS Emeric Book" charset="0"/>
                  <a:ea typeface="ＭＳ Ｐゴシック" charset="0"/>
                  <a:cs typeface="FS Emeric Book" pitchFamily="50" charset="0"/>
                </a:defRPr>
              </a:lvl2pPr>
              <a:lvl3pPr algn="l" defTabSz="609585" rtl="0" eaLnBrk="1" fontAlgn="base" hangingPunct="1">
                <a:spcBef>
                  <a:spcPct val="0"/>
                </a:spcBef>
                <a:spcAft>
                  <a:spcPct val="0"/>
                </a:spcAft>
                <a:defRPr sz="2933">
                  <a:solidFill>
                    <a:schemeClr val="tx1"/>
                  </a:solidFill>
                  <a:latin typeface="FS Emeric Book" charset="0"/>
                  <a:ea typeface="ＭＳ Ｐゴシック" charset="0"/>
                  <a:cs typeface="FS Emeric Book" pitchFamily="50" charset="0"/>
                </a:defRPr>
              </a:lvl3pPr>
              <a:lvl4pPr algn="l" defTabSz="609585" rtl="0" eaLnBrk="1" fontAlgn="base" hangingPunct="1">
                <a:spcBef>
                  <a:spcPct val="0"/>
                </a:spcBef>
                <a:spcAft>
                  <a:spcPct val="0"/>
                </a:spcAft>
                <a:defRPr sz="2933">
                  <a:solidFill>
                    <a:schemeClr val="tx1"/>
                  </a:solidFill>
                  <a:latin typeface="FS Emeric Book" charset="0"/>
                  <a:ea typeface="ＭＳ Ｐゴシック" charset="0"/>
                  <a:cs typeface="FS Emeric Book" pitchFamily="50" charset="0"/>
                </a:defRPr>
              </a:lvl4pPr>
              <a:lvl5pPr algn="l" defTabSz="609585" rtl="0" eaLnBrk="1" fontAlgn="base" hangingPunct="1">
                <a:spcBef>
                  <a:spcPct val="0"/>
                </a:spcBef>
                <a:spcAft>
                  <a:spcPct val="0"/>
                </a:spcAft>
                <a:defRPr sz="2933">
                  <a:solidFill>
                    <a:schemeClr val="tx1"/>
                  </a:solidFill>
                  <a:latin typeface="FS Emeric Book" charset="0"/>
                  <a:ea typeface="ＭＳ Ｐゴシック" charset="0"/>
                  <a:cs typeface="FS Emeric Book" pitchFamily="50" charset="0"/>
                </a:defRPr>
              </a:lvl5pPr>
              <a:lvl6pPr marL="609585" algn="l" defTabSz="609585" rtl="0" eaLnBrk="1" fontAlgn="base" hangingPunct="1">
                <a:spcBef>
                  <a:spcPct val="0"/>
                </a:spcBef>
                <a:spcAft>
                  <a:spcPct val="0"/>
                </a:spcAft>
                <a:defRPr sz="2667">
                  <a:solidFill>
                    <a:srgbClr val="444544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6pPr>
              <a:lvl7pPr marL="1219170" algn="l" defTabSz="609585" rtl="0" eaLnBrk="1" fontAlgn="base" hangingPunct="1">
                <a:spcBef>
                  <a:spcPct val="0"/>
                </a:spcBef>
                <a:spcAft>
                  <a:spcPct val="0"/>
                </a:spcAft>
                <a:defRPr sz="2667">
                  <a:solidFill>
                    <a:srgbClr val="444544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7pPr>
              <a:lvl8pPr marL="1828754" algn="l" defTabSz="609585" rtl="0" eaLnBrk="1" fontAlgn="base" hangingPunct="1">
                <a:spcBef>
                  <a:spcPct val="0"/>
                </a:spcBef>
                <a:spcAft>
                  <a:spcPct val="0"/>
                </a:spcAft>
                <a:defRPr sz="2667">
                  <a:solidFill>
                    <a:srgbClr val="444544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8pPr>
              <a:lvl9pPr marL="2438339" algn="l" defTabSz="609585" rtl="0" eaLnBrk="1" fontAlgn="base" hangingPunct="1">
                <a:spcBef>
                  <a:spcPct val="0"/>
                </a:spcBef>
                <a:spcAft>
                  <a:spcPct val="0"/>
                </a:spcAft>
                <a:defRPr sz="2667">
                  <a:solidFill>
                    <a:srgbClr val="444544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GB" sz="6000" spc="-150">
                  <a:latin typeface="+mn-lt"/>
                  <a:ea typeface="Open Sans ExtraBold"/>
                  <a:cs typeface="Open Sans ExtraBold"/>
                </a:rPr>
                <a:t>790</a:t>
              </a:r>
              <a:endParaRPr lang="en-GB" sz="6000" spc="-150">
                <a:latin typeface="+mn-lt"/>
              </a:endParaRPr>
            </a:p>
          </p:txBody>
        </p:sp>
        <p:sp>
          <p:nvSpPr>
            <p:cNvPr id="39" name="TextBox 40">
              <a:extLst>
                <a:ext uri="{FF2B5EF4-FFF2-40B4-BE49-F238E27FC236}">
                  <a16:creationId xmlns:a16="http://schemas.microsoft.com/office/drawing/2014/main" id="{3F96E154-EF3E-3A62-94CC-A2C053875699}"/>
                </a:ext>
              </a:extLst>
            </p:cNvPr>
            <p:cNvSpPr txBox="1"/>
            <p:nvPr/>
          </p:nvSpPr>
          <p:spPr>
            <a:xfrm>
              <a:off x="7351907" y="857765"/>
              <a:ext cx="2047323" cy="307777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r>
                <a:rPr lang="en-GB" sz="1400" b="1">
                  <a:solidFill>
                    <a:schemeClr val="tx2"/>
                  </a:solidFill>
                  <a:effectLst/>
                  <a:latin typeface="+mn-lt"/>
                </a:rPr>
                <a:t>REVENUE</a:t>
              </a:r>
              <a:endParaRPr lang="en-GB" sz="1400">
                <a:solidFill>
                  <a:schemeClr val="tx2"/>
                </a:solidFill>
                <a:latin typeface="+mn-lt"/>
                <a:cs typeface="Calibri Light"/>
              </a:endParaRPr>
            </a:p>
          </p:txBody>
        </p:sp>
        <p:sp>
          <p:nvSpPr>
            <p:cNvPr id="40" name="TextBox 42">
              <a:extLst>
                <a:ext uri="{FF2B5EF4-FFF2-40B4-BE49-F238E27FC236}">
                  <a16:creationId xmlns:a16="http://schemas.microsoft.com/office/drawing/2014/main" id="{3EAC4ED2-21D1-0A5E-969F-10CDB43FA72E}"/>
                </a:ext>
              </a:extLst>
            </p:cNvPr>
            <p:cNvSpPr txBox="1"/>
            <p:nvPr/>
          </p:nvSpPr>
          <p:spPr>
            <a:xfrm>
              <a:off x="7351907" y="1834562"/>
              <a:ext cx="161067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>
                  <a:solidFill>
                    <a:schemeClr val="tx2"/>
                  </a:solidFill>
                  <a:latin typeface="+mn-lt"/>
                  <a:ea typeface="Open Sans" pitchFamily="2" charset="0"/>
                  <a:cs typeface="Open Sans" pitchFamily="2" charset="0"/>
                </a:rPr>
                <a:t>€ million</a:t>
              </a:r>
            </a:p>
          </p:txBody>
        </p:sp>
      </p:grpSp>
      <p:grpSp>
        <p:nvGrpSpPr>
          <p:cNvPr id="45" name="Ryhmä 44">
            <a:extLst>
              <a:ext uri="{FF2B5EF4-FFF2-40B4-BE49-F238E27FC236}">
                <a16:creationId xmlns:a16="http://schemas.microsoft.com/office/drawing/2014/main" id="{87E0DAC3-BB43-F0C5-F270-B76C40AB56CE}"/>
              </a:ext>
            </a:extLst>
          </p:cNvPr>
          <p:cNvGrpSpPr/>
          <p:nvPr/>
        </p:nvGrpSpPr>
        <p:grpSpPr>
          <a:xfrm>
            <a:off x="9056209" y="4184901"/>
            <a:ext cx="2451566" cy="1475781"/>
            <a:chOff x="6162690" y="4196501"/>
            <a:chExt cx="2451566" cy="1475781"/>
          </a:xfrm>
        </p:grpSpPr>
        <p:sp>
          <p:nvSpPr>
            <p:cNvPr id="46" name="TextBox 46">
              <a:extLst>
                <a:ext uri="{FF2B5EF4-FFF2-40B4-BE49-F238E27FC236}">
                  <a16:creationId xmlns:a16="http://schemas.microsoft.com/office/drawing/2014/main" id="{00A85B90-DB40-5129-4F74-B9F14A31C9C5}"/>
                </a:ext>
              </a:extLst>
            </p:cNvPr>
            <p:cNvSpPr txBox="1"/>
            <p:nvPr/>
          </p:nvSpPr>
          <p:spPr>
            <a:xfrm>
              <a:off x="6162690" y="4196501"/>
              <a:ext cx="1610677" cy="523220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r>
                <a:rPr lang="en-GB" sz="1400" b="1">
                  <a:solidFill>
                    <a:schemeClr val="tx2"/>
                  </a:solidFill>
                  <a:effectLst/>
                  <a:latin typeface="+mn-lt"/>
                </a:rPr>
                <a:t>EMPLOYEE SATISFACTION</a:t>
              </a:r>
              <a:endParaRPr lang="en-GB" sz="1400">
                <a:solidFill>
                  <a:schemeClr val="tx2"/>
                </a:solidFill>
                <a:latin typeface="+mn-lt"/>
                <a:cs typeface="Calibri Light"/>
              </a:endParaRPr>
            </a:p>
          </p:txBody>
        </p:sp>
        <p:sp>
          <p:nvSpPr>
            <p:cNvPr id="47" name="Title 3">
              <a:extLst>
                <a:ext uri="{FF2B5EF4-FFF2-40B4-BE49-F238E27FC236}">
                  <a16:creationId xmlns:a16="http://schemas.microsoft.com/office/drawing/2014/main" id="{747E9B7B-9E21-8A0A-2E31-CEEABB1D06AB}"/>
                </a:ext>
              </a:extLst>
            </p:cNvPr>
            <p:cNvSpPr txBox="1">
              <a:spLocks/>
            </p:cNvSpPr>
            <p:nvPr/>
          </p:nvSpPr>
          <p:spPr>
            <a:xfrm>
              <a:off x="6162690" y="4626627"/>
              <a:ext cx="2451566" cy="1017384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609585" rtl="0" eaLnBrk="1" fontAlgn="base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 sz="3200" b="1" i="0" kern="1200">
                  <a:solidFill>
                    <a:schemeClr val="accent1"/>
                  </a:solidFill>
                  <a:latin typeface="Open Sans ExtraBold" panose="020B0606030504020204" pitchFamily="34" charset="0"/>
                  <a:ea typeface="Open Sans ExtraBold" panose="020B0606030504020204" pitchFamily="34" charset="0"/>
                  <a:cs typeface="Open Sans ExtraBold" panose="020B0606030504020204" pitchFamily="34" charset="0"/>
                </a:defRPr>
              </a:lvl1pPr>
              <a:lvl2pPr algn="l" defTabSz="609585" rtl="0" eaLnBrk="1" fontAlgn="base" hangingPunct="1">
                <a:spcBef>
                  <a:spcPct val="0"/>
                </a:spcBef>
                <a:spcAft>
                  <a:spcPct val="0"/>
                </a:spcAft>
                <a:defRPr sz="2933">
                  <a:solidFill>
                    <a:schemeClr val="tx1"/>
                  </a:solidFill>
                  <a:latin typeface="FS Emeric Book" charset="0"/>
                  <a:ea typeface="ＭＳ Ｐゴシック" charset="0"/>
                  <a:cs typeface="FS Emeric Book" pitchFamily="50" charset="0"/>
                </a:defRPr>
              </a:lvl2pPr>
              <a:lvl3pPr algn="l" defTabSz="609585" rtl="0" eaLnBrk="1" fontAlgn="base" hangingPunct="1">
                <a:spcBef>
                  <a:spcPct val="0"/>
                </a:spcBef>
                <a:spcAft>
                  <a:spcPct val="0"/>
                </a:spcAft>
                <a:defRPr sz="2933">
                  <a:solidFill>
                    <a:schemeClr val="tx1"/>
                  </a:solidFill>
                  <a:latin typeface="FS Emeric Book" charset="0"/>
                  <a:ea typeface="ＭＳ Ｐゴシック" charset="0"/>
                  <a:cs typeface="FS Emeric Book" pitchFamily="50" charset="0"/>
                </a:defRPr>
              </a:lvl3pPr>
              <a:lvl4pPr algn="l" defTabSz="609585" rtl="0" eaLnBrk="1" fontAlgn="base" hangingPunct="1">
                <a:spcBef>
                  <a:spcPct val="0"/>
                </a:spcBef>
                <a:spcAft>
                  <a:spcPct val="0"/>
                </a:spcAft>
                <a:defRPr sz="2933">
                  <a:solidFill>
                    <a:schemeClr val="tx1"/>
                  </a:solidFill>
                  <a:latin typeface="FS Emeric Book" charset="0"/>
                  <a:ea typeface="ＭＳ Ｐゴシック" charset="0"/>
                  <a:cs typeface="FS Emeric Book" pitchFamily="50" charset="0"/>
                </a:defRPr>
              </a:lvl4pPr>
              <a:lvl5pPr algn="l" defTabSz="609585" rtl="0" eaLnBrk="1" fontAlgn="base" hangingPunct="1">
                <a:spcBef>
                  <a:spcPct val="0"/>
                </a:spcBef>
                <a:spcAft>
                  <a:spcPct val="0"/>
                </a:spcAft>
                <a:defRPr sz="2933">
                  <a:solidFill>
                    <a:schemeClr val="tx1"/>
                  </a:solidFill>
                  <a:latin typeface="FS Emeric Book" charset="0"/>
                  <a:ea typeface="ＭＳ Ｐゴシック" charset="0"/>
                  <a:cs typeface="FS Emeric Book" pitchFamily="50" charset="0"/>
                </a:defRPr>
              </a:lvl5pPr>
              <a:lvl6pPr marL="609585" algn="l" defTabSz="609585" rtl="0" eaLnBrk="1" fontAlgn="base" hangingPunct="1">
                <a:spcBef>
                  <a:spcPct val="0"/>
                </a:spcBef>
                <a:spcAft>
                  <a:spcPct val="0"/>
                </a:spcAft>
                <a:defRPr sz="2667">
                  <a:solidFill>
                    <a:srgbClr val="444544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6pPr>
              <a:lvl7pPr marL="1219170" algn="l" defTabSz="609585" rtl="0" eaLnBrk="1" fontAlgn="base" hangingPunct="1">
                <a:spcBef>
                  <a:spcPct val="0"/>
                </a:spcBef>
                <a:spcAft>
                  <a:spcPct val="0"/>
                </a:spcAft>
                <a:defRPr sz="2667">
                  <a:solidFill>
                    <a:srgbClr val="444544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7pPr>
              <a:lvl8pPr marL="1828754" algn="l" defTabSz="609585" rtl="0" eaLnBrk="1" fontAlgn="base" hangingPunct="1">
                <a:spcBef>
                  <a:spcPct val="0"/>
                </a:spcBef>
                <a:spcAft>
                  <a:spcPct val="0"/>
                </a:spcAft>
                <a:defRPr sz="2667">
                  <a:solidFill>
                    <a:srgbClr val="444544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8pPr>
              <a:lvl9pPr marL="2438339" algn="l" defTabSz="609585" rtl="0" eaLnBrk="1" fontAlgn="base" hangingPunct="1">
                <a:spcBef>
                  <a:spcPct val="0"/>
                </a:spcBef>
                <a:spcAft>
                  <a:spcPct val="0"/>
                </a:spcAft>
                <a:defRPr sz="2667">
                  <a:solidFill>
                    <a:srgbClr val="444544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GB" sz="6000" spc="-150">
                  <a:latin typeface="+mn-lt"/>
                </a:rPr>
                <a:t>51</a:t>
              </a:r>
            </a:p>
          </p:txBody>
        </p:sp>
        <p:sp>
          <p:nvSpPr>
            <p:cNvPr id="48" name="TextBox 48">
              <a:extLst>
                <a:ext uri="{FF2B5EF4-FFF2-40B4-BE49-F238E27FC236}">
                  <a16:creationId xmlns:a16="http://schemas.microsoft.com/office/drawing/2014/main" id="{B433EE0D-DA4E-FB18-4E6F-1549413FC085}"/>
                </a:ext>
              </a:extLst>
            </p:cNvPr>
            <p:cNvSpPr txBox="1"/>
            <p:nvPr/>
          </p:nvSpPr>
          <p:spPr>
            <a:xfrm>
              <a:off x="6162690" y="5395283"/>
              <a:ext cx="186078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err="1">
                  <a:solidFill>
                    <a:schemeClr val="tx2"/>
                  </a:solidFill>
                  <a:effectLst/>
                  <a:latin typeface="+mn-lt"/>
                  <a:ea typeface="Open Sans" pitchFamily="2" charset="0"/>
                  <a:cs typeface="Open Sans" pitchFamily="2" charset="0"/>
                </a:rPr>
                <a:t>eNPS</a:t>
              </a:r>
              <a:endParaRPr lang="en-GB" sz="1200">
                <a:solidFill>
                  <a:schemeClr val="tx2"/>
                </a:solidFill>
                <a:latin typeface="+mn-lt"/>
                <a:ea typeface="Open Sans" pitchFamily="2" charset="0"/>
                <a:cs typeface="Open Sans" pitchFamily="2" charset="0"/>
              </a:endParaRPr>
            </a:p>
          </p:txBody>
        </p:sp>
      </p:grpSp>
      <p:grpSp>
        <p:nvGrpSpPr>
          <p:cNvPr id="49" name="Ryhmä 48">
            <a:extLst>
              <a:ext uri="{FF2B5EF4-FFF2-40B4-BE49-F238E27FC236}">
                <a16:creationId xmlns:a16="http://schemas.microsoft.com/office/drawing/2014/main" id="{E341C4D9-9079-1B95-ECED-8159C18B2CA7}"/>
              </a:ext>
            </a:extLst>
          </p:cNvPr>
          <p:cNvGrpSpPr/>
          <p:nvPr/>
        </p:nvGrpSpPr>
        <p:grpSpPr>
          <a:xfrm>
            <a:off x="6855310" y="2287476"/>
            <a:ext cx="2502503" cy="1729889"/>
            <a:chOff x="6292879" y="3361371"/>
            <a:chExt cx="2502503" cy="1729889"/>
          </a:xfrm>
        </p:grpSpPr>
        <p:sp>
          <p:nvSpPr>
            <p:cNvPr id="50" name="TextBox 31">
              <a:extLst>
                <a:ext uri="{FF2B5EF4-FFF2-40B4-BE49-F238E27FC236}">
                  <a16:creationId xmlns:a16="http://schemas.microsoft.com/office/drawing/2014/main" id="{337B7133-D8B9-BBDC-B3BA-C5C356445C2F}"/>
                </a:ext>
              </a:extLst>
            </p:cNvPr>
            <p:cNvSpPr txBox="1"/>
            <p:nvPr/>
          </p:nvSpPr>
          <p:spPr>
            <a:xfrm>
              <a:off x="6306671" y="3361371"/>
              <a:ext cx="2187107" cy="523220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r>
                <a:rPr lang="en-GB" sz="1400" b="1">
                  <a:solidFill>
                    <a:schemeClr val="tx2"/>
                  </a:solidFill>
                  <a:latin typeface="+mn-lt"/>
                  <a:cs typeface="Calibri Light"/>
                </a:rPr>
                <a:t>CUSTOMER SATISFACTION</a:t>
              </a:r>
              <a:endParaRPr lang="en-GB" sz="1400">
                <a:solidFill>
                  <a:schemeClr val="tx2"/>
                </a:solidFill>
                <a:latin typeface="+mn-lt"/>
                <a:cs typeface="Calibri Light"/>
              </a:endParaRPr>
            </a:p>
          </p:txBody>
        </p:sp>
        <p:sp>
          <p:nvSpPr>
            <p:cNvPr id="51" name="Title 3">
              <a:extLst>
                <a:ext uri="{FF2B5EF4-FFF2-40B4-BE49-F238E27FC236}">
                  <a16:creationId xmlns:a16="http://schemas.microsoft.com/office/drawing/2014/main" id="{071CF1A2-8F7F-26F9-7D18-81CB1058FA85}"/>
                </a:ext>
              </a:extLst>
            </p:cNvPr>
            <p:cNvSpPr txBox="1">
              <a:spLocks/>
            </p:cNvSpPr>
            <p:nvPr/>
          </p:nvSpPr>
          <p:spPr>
            <a:xfrm>
              <a:off x="6343816" y="3821423"/>
              <a:ext cx="2451566" cy="1017384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609585" rtl="0" eaLnBrk="1" fontAlgn="base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 sz="3200" b="1" i="0" kern="1200">
                  <a:solidFill>
                    <a:schemeClr val="accent1"/>
                  </a:solidFill>
                  <a:latin typeface="Open Sans ExtraBold" panose="020B0606030504020204" pitchFamily="34" charset="0"/>
                  <a:ea typeface="Open Sans ExtraBold" panose="020B0606030504020204" pitchFamily="34" charset="0"/>
                  <a:cs typeface="Open Sans ExtraBold" panose="020B0606030504020204" pitchFamily="34" charset="0"/>
                </a:defRPr>
              </a:lvl1pPr>
              <a:lvl2pPr algn="l" defTabSz="609585" rtl="0" eaLnBrk="1" fontAlgn="base" hangingPunct="1">
                <a:spcBef>
                  <a:spcPct val="0"/>
                </a:spcBef>
                <a:spcAft>
                  <a:spcPct val="0"/>
                </a:spcAft>
                <a:defRPr sz="2933">
                  <a:solidFill>
                    <a:schemeClr val="tx1"/>
                  </a:solidFill>
                  <a:latin typeface="FS Emeric Book" charset="0"/>
                  <a:ea typeface="ＭＳ Ｐゴシック" charset="0"/>
                  <a:cs typeface="FS Emeric Book" pitchFamily="50" charset="0"/>
                </a:defRPr>
              </a:lvl2pPr>
              <a:lvl3pPr algn="l" defTabSz="609585" rtl="0" eaLnBrk="1" fontAlgn="base" hangingPunct="1">
                <a:spcBef>
                  <a:spcPct val="0"/>
                </a:spcBef>
                <a:spcAft>
                  <a:spcPct val="0"/>
                </a:spcAft>
                <a:defRPr sz="2933">
                  <a:solidFill>
                    <a:schemeClr val="tx1"/>
                  </a:solidFill>
                  <a:latin typeface="FS Emeric Book" charset="0"/>
                  <a:ea typeface="ＭＳ Ｐゴシック" charset="0"/>
                  <a:cs typeface="FS Emeric Book" pitchFamily="50" charset="0"/>
                </a:defRPr>
              </a:lvl3pPr>
              <a:lvl4pPr algn="l" defTabSz="609585" rtl="0" eaLnBrk="1" fontAlgn="base" hangingPunct="1">
                <a:spcBef>
                  <a:spcPct val="0"/>
                </a:spcBef>
                <a:spcAft>
                  <a:spcPct val="0"/>
                </a:spcAft>
                <a:defRPr sz="2933">
                  <a:solidFill>
                    <a:schemeClr val="tx1"/>
                  </a:solidFill>
                  <a:latin typeface="FS Emeric Book" charset="0"/>
                  <a:ea typeface="ＭＳ Ｐゴシック" charset="0"/>
                  <a:cs typeface="FS Emeric Book" pitchFamily="50" charset="0"/>
                </a:defRPr>
              </a:lvl4pPr>
              <a:lvl5pPr algn="l" defTabSz="609585" rtl="0" eaLnBrk="1" fontAlgn="base" hangingPunct="1">
                <a:spcBef>
                  <a:spcPct val="0"/>
                </a:spcBef>
                <a:spcAft>
                  <a:spcPct val="0"/>
                </a:spcAft>
                <a:defRPr sz="2933">
                  <a:solidFill>
                    <a:schemeClr val="tx1"/>
                  </a:solidFill>
                  <a:latin typeface="FS Emeric Book" charset="0"/>
                  <a:ea typeface="ＭＳ Ｐゴシック" charset="0"/>
                  <a:cs typeface="FS Emeric Book" pitchFamily="50" charset="0"/>
                </a:defRPr>
              </a:lvl5pPr>
              <a:lvl6pPr marL="609585" algn="l" defTabSz="609585" rtl="0" eaLnBrk="1" fontAlgn="base" hangingPunct="1">
                <a:spcBef>
                  <a:spcPct val="0"/>
                </a:spcBef>
                <a:spcAft>
                  <a:spcPct val="0"/>
                </a:spcAft>
                <a:defRPr sz="2667">
                  <a:solidFill>
                    <a:srgbClr val="444544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6pPr>
              <a:lvl7pPr marL="1219170" algn="l" defTabSz="609585" rtl="0" eaLnBrk="1" fontAlgn="base" hangingPunct="1">
                <a:spcBef>
                  <a:spcPct val="0"/>
                </a:spcBef>
                <a:spcAft>
                  <a:spcPct val="0"/>
                </a:spcAft>
                <a:defRPr sz="2667">
                  <a:solidFill>
                    <a:srgbClr val="444544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7pPr>
              <a:lvl8pPr marL="1828754" algn="l" defTabSz="609585" rtl="0" eaLnBrk="1" fontAlgn="base" hangingPunct="1">
                <a:spcBef>
                  <a:spcPct val="0"/>
                </a:spcBef>
                <a:spcAft>
                  <a:spcPct val="0"/>
                </a:spcAft>
                <a:defRPr sz="2667">
                  <a:solidFill>
                    <a:srgbClr val="444544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8pPr>
              <a:lvl9pPr marL="2438339" algn="l" defTabSz="609585" rtl="0" eaLnBrk="1" fontAlgn="base" hangingPunct="1">
                <a:spcBef>
                  <a:spcPct val="0"/>
                </a:spcBef>
                <a:spcAft>
                  <a:spcPct val="0"/>
                </a:spcAft>
                <a:defRPr sz="2667">
                  <a:solidFill>
                    <a:srgbClr val="444544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GB" sz="6000" spc="-150">
                  <a:latin typeface="+mn-lt"/>
                </a:rPr>
                <a:t>66</a:t>
              </a:r>
            </a:p>
          </p:txBody>
        </p:sp>
        <p:sp>
          <p:nvSpPr>
            <p:cNvPr id="52" name="TextBox 33">
              <a:extLst>
                <a:ext uri="{FF2B5EF4-FFF2-40B4-BE49-F238E27FC236}">
                  <a16:creationId xmlns:a16="http://schemas.microsoft.com/office/drawing/2014/main" id="{1E26646A-B077-E96F-5103-C47F415C07FC}"/>
                </a:ext>
              </a:extLst>
            </p:cNvPr>
            <p:cNvSpPr txBox="1"/>
            <p:nvPr/>
          </p:nvSpPr>
          <p:spPr>
            <a:xfrm>
              <a:off x="6292879" y="4644343"/>
              <a:ext cx="1864899" cy="446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noProof="0">
                  <a:solidFill>
                    <a:schemeClr val="tx2"/>
                  </a:solidFill>
                  <a:latin typeface="+mn-lt"/>
                  <a:ea typeface="Open Sans" pitchFamily="2" charset="0"/>
                  <a:cs typeface="Open Sans" pitchFamily="2" charset="0"/>
                </a:rPr>
                <a:t>Net Promoter Score</a:t>
              </a:r>
              <a:endParaRPr lang="en-US" sz="1200" noProof="0">
                <a:solidFill>
                  <a:schemeClr val="tx2"/>
                </a:solidFill>
                <a:effectLst/>
                <a:latin typeface="+mn-lt"/>
                <a:ea typeface="Open Sans" pitchFamily="2" charset="0"/>
                <a:cs typeface="Open Sans" pitchFamily="2" charset="0"/>
              </a:endParaRPr>
            </a:p>
            <a:p>
              <a:pPr algn="l">
                <a:lnSpc>
                  <a:spcPct val="92000"/>
                </a:lnSpc>
                <a:buClr>
                  <a:schemeClr val="accent5"/>
                </a:buClr>
              </a:pPr>
              <a:endParaRPr lang="en-US" sz="1200" noProof="0">
                <a:solidFill>
                  <a:schemeClr val="tx2"/>
                </a:solidFill>
                <a:latin typeface="+mn-lt"/>
                <a:ea typeface="Open Sans" pitchFamily="2" charset="0"/>
                <a:cs typeface="Open Sans" pitchFamily="2" charset="0"/>
              </a:endParaRPr>
            </a:p>
          </p:txBody>
        </p:sp>
      </p:grpSp>
      <p:pic>
        <p:nvPicPr>
          <p:cNvPr id="54" name="Kuva 53" descr="Kuva, joka sisältää kohteen teksti, kello&#10;&#10;Kuvaus luotu automaattisesti">
            <a:extLst>
              <a:ext uri="{FF2B5EF4-FFF2-40B4-BE49-F238E27FC236}">
                <a16:creationId xmlns:a16="http://schemas.microsoft.com/office/drawing/2014/main" id="{EBBE7483-D637-9BA1-12B0-DEBA065247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86858" y="6135932"/>
            <a:ext cx="1786895" cy="457584"/>
          </a:xfrm>
          <a:prstGeom prst="rect">
            <a:avLst/>
          </a:prstGeom>
        </p:spPr>
      </p:pic>
      <p:sp>
        <p:nvSpPr>
          <p:cNvPr id="62" name="object 5">
            <a:extLst>
              <a:ext uri="{FF2B5EF4-FFF2-40B4-BE49-F238E27FC236}">
                <a16:creationId xmlns:a16="http://schemas.microsoft.com/office/drawing/2014/main" id="{274F7FB6-8D7D-83EC-3C61-235C3119D95D}"/>
              </a:ext>
            </a:extLst>
          </p:cNvPr>
          <p:cNvSpPr txBox="1">
            <a:spLocks/>
          </p:cNvSpPr>
          <p:nvPr/>
        </p:nvSpPr>
        <p:spPr>
          <a:xfrm>
            <a:off x="273118" y="3950588"/>
            <a:ext cx="708438" cy="753244"/>
          </a:xfrm>
          <a:prstGeom prst="rect">
            <a:avLst/>
          </a:prstGeom>
        </p:spPr>
        <p:txBody>
          <a:bodyPr vert="horz" wrap="square" lIns="0" tIns="81280" rIns="0" bIns="0" rtlCol="0" anchor="ctr">
            <a:noAutofit/>
          </a:bodyPr>
          <a:lstStyle>
            <a:lvl1pPr algn="l" defTabSz="609585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 b="1" i="0" kern="1200">
                <a:solidFill>
                  <a:schemeClr val="accent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defRPr>
            </a:lvl1pPr>
            <a:lvl2pPr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2933">
                <a:solidFill>
                  <a:schemeClr val="tx1"/>
                </a:solidFill>
                <a:latin typeface="FS Emeric Book" charset="0"/>
                <a:ea typeface="ＭＳ Ｐゴシック" charset="0"/>
                <a:cs typeface="FS Emeric Book" pitchFamily="50" charset="0"/>
              </a:defRPr>
            </a:lvl2pPr>
            <a:lvl3pPr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2933">
                <a:solidFill>
                  <a:schemeClr val="tx1"/>
                </a:solidFill>
                <a:latin typeface="FS Emeric Book" charset="0"/>
                <a:ea typeface="ＭＳ Ｐゴシック" charset="0"/>
                <a:cs typeface="FS Emeric Book" pitchFamily="50" charset="0"/>
              </a:defRPr>
            </a:lvl3pPr>
            <a:lvl4pPr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2933">
                <a:solidFill>
                  <a:schemeClr val="tx1"/>
                </a:solidFill>
                <a:latin typeface="FS Emeric Book" charset="0"/>
                <a:ea typeface="ＭＳ Ｐゴシック" charset="0"/>
                <a:cs typeface="FS Emeric Book" pitchFamily="50" charset="0"/>
              </a:defRPr>
            </a:lvl4pPr>
            <a:lvl5pPr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2933">
                <a:solidFill>
                  <a:schemeClr val="tx1"/>
                </a:solidFill>
                <a:latin typeface="FS Emeric Book" charset="0"/>
                <a:ea typeface="ＭＳ Ｐゴシック" charset="0"/>
                <a:cs typeface="FS Emeric Book" pitchFamily="50" charset="0"/>
              </a:defRPr>
            </a:lvl5pPr>
            <a:lvl6pPr marL="609585"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2667">
                <a:solidFill>
                  <a:srgbClr val="444544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1219170"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2667">
                <a:solidFill>
                  <a:srgbClr val="444544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1828754"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2667">
                <a:solidFill>
                  <a:srgbClr val="444544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2438339"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2667">
                <a:solidFill>
                  <a:srgbClr val="444544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marL="12700" marR="5080" algn="ctr">
              <a:lnSpc>
                <a:spcPct val="150352"/>
              </a:lnSpc>
              <a:spcBef>
                <a:spcPts val="0"/>
              </a:spcBef>
            </a:pPr>
            <a:r>
              <a:rPr lang="en-GB" sz="7200" spc="-5">
                <a:solidFill>
                  <a:schemeClr val="bg1"/>
                </a:solidFill>
              </a:rPr>
              <a:t>”</a:t>
            </a:r>
            <a:endParaRPr lang="en-GB" sz="6600" spc="-5">
              <a:solidFill>
                <a:schemeClr val="bg1"/>
              </a:solidFill>
            </a:endParaRPr>
          </a:p>
        </p:txBody>
      </p:sp>
      <p:sp>
        <p:nvSpPr>
          <p:cNvPr id="4" name="TextBox 36">
            <a:extLst>
              <a:ext uri="{FF2B5EF4-FFF2-40B4-BE49-F238E27FC236}">
                <a16:creationId xmlns:a16="http://schemas.microsoft.com/office/drawing/2014/main" id="{EF85EE99-2F22-DCF7-63B8-F1CCFA59A3F2}"/>
              </a:ext>
            </a:extLst>
          </p:cNvPr>
          <p:cNvSpPr txBox="1"/>
          <p:nvPr/>
        </p:nvSpPr>
        <p:spPr>
          <a:xfrm>
            <a:off x="6096000" y="6407820"/>
            <a:ext cx="16106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noProof="0">
                <a:solidFill>
                  <a:schemeClr val="tx2"/>
                </a:solidFill>
                <a:latin typeface="+mn-lt"/>
                <a:ea typeface="Open Sans" pitchFamily="2" charset="0"/>
                <a:cs typeface="Open Sans" pitchFamily="2" charset="0"/>
              </a:rPr>
              <a:t>2025 figures</a:t>
            </a:r>
          </a:p>
        </p:txBody>
      </p:sp>
    </p:spTree>
    <p:extLst>
      <p:ext uri="{BB962C8B-B14F-4D97-AF65-F5344CB8AC3E}">
        <p14:creationId xmlns:p14="http://schemas.microsoft.com/office/powerpoint/2010/main" val="458209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4">
            <a:extLst>
              <a:ext uri="{FF2B5EF4-FFF2-40B4-BE49-F238E27FC236}">
                <a16:creationId xmlns:a16="http://schemas.microsoft.com/office/drawing/2014/main" id="{5D312CAA-BF4F-9D1D-5C18-336E1CDF4809}"/>
              </a:ext>
            </a:extLst>
          </p:cNvPr>
          <p:cNvGrpSpPr>
            <a:grpSpLocks/>
          </p:cNvGrpSpPr>
          <p:nvPr/>
        </p:nvGrpSpPr>
        <p:grpSpPr bwMode="auto">
          <a:xfrm>
            <a:off x="265854" y="2070775"/>
            <a:ext cx="6368651" cy="4066808"/>
            <a:chOff x="444" y="789"/>
            <a:chExt cx="5622" cy="3231"/>
          </a:xfrm>
          <a:solidFill>
            <a:schemeClr val="accent1">
              <a:alpha val="12460"/>
            </a:schemeClr>
          </a:solidFill>
        </p:grpSpPr>
        <p:sp>
          <p:nvSpPr>
            <p:cNvPr id="21" name="Freeform 5">
              <a:extLst>
                <a:ext uri="{FF2B5EF4-FFF2-40B4-BE49-F238E27FC236}">
                  <a16:creationId xmlns:a16="http://schemas.microsoft.com/office/drawing/2014/main" id="{D54244F6-E3FC-65CD-D637-FE11BE033A5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6" y="2076"/>
              <a:ext cx="34" cy="67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20000" h="20000">
                  <a:moveTo>
                    <a:pt x="0" y="4940"/>
                  </a:moveTo>
                  <a:lnTo>
                    <a:pt x="3810" y="1928"/>
                  </a:lnTo>
                  <a:lnTo>
                    <a:pt x="7381" y="0"/>
                  </a:lnTo>
                  <a:lnTo>
                    <a:pt x="15952" y="3133"/>
                  </a:lnTo>
                  <a:lnTo>
                    <a:pt x="15952" y="4940"/>
                  </a:lnTo>
                  <a:lnTo>
                    <a:pt x="15952" y="6145"/>
                  </a:lnTo>
                  <a:lnTo>
                    <a:pt x="15952" y="8072"/>
                  </a:lnTo>
                  <a:lnTo>
                    <a:pt x="17381" y="9880"/>
                  </a:lnTo>
                  <a:lnTo>
                    <a:pt x="19762" y="13012"/>
                  </a:lnTo>
                  <a:lnTo>
                    <a:pt x="15952" y="17952"/>
                  </a:lnTo>
                  <a:lnTo>
                    <a:pt x="11190" y="19880"/>
                  </a:lnTo>
                  <a:lnTo>
                    <a:pt x="11190" y="19277"/>
                  </a:lnTo>
                  <a:lnTo>
                    <a:pt x="7381" y="16747"/>
                  </a:lnTo>
                  <a:lnTo>
                    <a:pt x="1429" y="14940"/>
                  </a:lnTo>
                  <a:lnTo>
                    <a:pt x="3810" y="14940"/>
                  </a:lnTo>
                  <a:lnTo>
                    <a:pt x="3810" y="11807"/>
                  </a:lnTo>
                  <a:lnTo>
                    <a:pt x="4762" y="11084"/>
                  </a:lnTo>
                  <a:lnTo>
                    <a:pt x="3810" y="9880"/>
                  </a:lnTo>
                  <a:lnTo>
                    <a:pt x="3810" y="6867"/>
                  </a:lnTo>
                  <a:lnTo>
                    <a:pt x="0" y="4940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41D524F7-E1FE-7B25-7E13-05EFEA82A8AA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1" y="1880"/>
              <a:ext cx="61" cy="44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20000" h="20000">
                  <a:moveTo>
                    <a:pt x="0" y="3670"/>
                  </a:moveTo>
                  <a:lnTo>
                    <a:pt x="3421" y="734"/>
                  </a:lnTo>
                  <a:lnTo>
                    <a:pt x="4868" y="734"/>
                  </a:lnTo>
                  <a:lnTo>
                    <a:pt x="5395" y="2936"/>
                  </a:lnTo>
                  <a:lnTo>
                    <a:pt x="6711" y="734"/>
                  </a:lnTo>
                  <a:lnTo>
                    <a:pt x="8816" y="0"/>
                  </a:lnTo>
                  <a:lnTo>
                    <a:pt x="10921" y="0"/>
                  </a:lnTo>
                  <a:lnTo>
                    <a:pt x="13684" y="734"/>
                  </a:lnTo>
                  <a:lnTo>
                    <a:pt x="16447" y="2936"/>
                  </a:lnTo>
                  <a:lnTo>
                    <a:pt x="15789" y="5688"/>
                  </a:lnTo>
                  <a:lnTo>
                    <a:pt x="19079" y="7523"/>
                  </a:lnTo>
                  <a:lnTo>
                    <a:pt x="19868" y="12294"/>
                  </a:lnTo>
                  <a:lnTo>
                    <a:pt x="17763" y="13211"/>
                  </a:lnTo>
                  <a:lnTo>
                    <a:pt x="16447" y="15046"/>
                  </a:lnTo>
                  <a:lnTo>
                    <a:pt x="16447" y="19817"/>
                  </a:lnTo>
                  <a:lnTo>
                    <a:pt x="15789" y="19817"/>
                  </a:lnTo>
                  <a:lnTo>
                    <a:pt x="12368" y="17982"/>
                  </a:lnTo>
                  <a:lnTo>
                    <a:pt x="10921" y="13211"/>
                  </a:lnTo>
                  <a:lnTo>
                    <a:pt x="10263" y="16147"/>
                  </a:lnTo>
                  <a:lnTo>
                    <a:pt x="5395" y="10459"/>
                  </a:lnTo>
                  <a:lnTo>
                    <a:pt x="4868" y="8624"/>
                  </a:lnTo>
                  <a:lnTo>
                    <a:pt x="3421" y="5688"/>
                  </a:lnTo>
                  <a:lnTo>
                    <a:pt x="2105" y="7523"/>
                  </a:lnTo>
                  <a:lnTo>
                    <a:pt x="0" y="5688"/>
                  </a:lnTo>
                  <a:lnTo>
                    <a:pt x="0" y="3670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2EACBB1F-0B0C-9894-7544-44CA8B97A24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2" y="2044"/>
              <a:ext cx="98" cy="62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w 20000"/>
                <a:gd name="T75" fmla="*/ 0 h 20000"/>
                <a:gd name="T76" fmla="*/ 0 w 20000"/>
                <a:gd name="T77" fmla="*/ 0 h 20000"/>
                <a:gd name="T78" fmla="*/ 0 w 20000"/>
                <a:gd name="T79" fmla="*/ 0 h 20000"/>
                <a:gd name="T80" fmla="*/ 0 w 20000"/>
                <a:gd name="T81" fmla="*/ 0 h 20000"/>
                <a:gd name="T82" fmla="*/ 0 w 20000"/>
                <a:gd name="T83" fmla="*/ 0 h 2000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306" y="513"/>
                  </a:lnTo>
                  <a:lnTo>
                    <a:pt x="898" y="1795"/>
                  </a:lnTo>
                  <a:lnTo>
                    <a:pt x="898" y="3333"/>
                  </a:lnTo>
                  <a:lnTo>
                    <a:pt x="3020" y="1795"/>
                  </a:lnTo>
                  <a:lnTo>
                    <a:pt x="4653" y="3333"/>
                  </a:lnTo>
                  <a:lnTo>
                    <a:pt x="5551" y="3333"/>
                  </a:lnTo>
                  <a:lnTo>
                    <a:pt x="7673" y="3333"/>
                  </a:lnTo>
                  <a:lnTo>
                    <a:pt x="9714" y="3846"/>
                  </a:lnTo>
                  <a:lnTo>
                    <a:pt x="10204" y="3333"/>
                  </a:lnTo>
                  <a:lnTo>
                    <a:pt x="11837" y="1795"/>
                  </a:lnTo>
                  <a:lnTo>
                    <a:pt x="15265" y="0"/>
                  </a:lnTo>
                  <a:lnTo>
                    <a:pt x="15673" y="513"/>
                  </a:lnTo>
                  <a:lnTo>
                    <a:pt x="18612" y="513"/>
                  </a:lnTo>
                  <a:lnTo>
                    <a:pt x="19020" y="1795"/>
                  </a:lnTo>
                  <a:lnTo>
                    <a:pt x="19918" y="1795"/>
                  </a:lnTo>
                  <a:lnTo>
                    <a:pt x="19918" y="5256"/>
                  </a:lnTo>
                  <a:lnTo>
                    <a:pt x="19020" y="5256"/>
                  </a:lnTo>
                  <a:lnTo>
                    <a:pt x="17714" y="7308"/>
                  </a:lnTo>
                  <a:lnTo>
                    <a:pt x="18612" y="10513"/>
                  </a:lnTo>
                  <a:lnTo>
                    <a:pt x="17388" y="11795"/>
                  </a:lnTo>
                  <a:lnTo>
                    <a:pt x="19020" y="14615"/>
                  </a:lnTo>
                  <a:lnTo>
                    <a:pt x="17714" y="14615"/>
                  </a:lnTo>
                  <a:lnTo>
                    <a:pt x="16571" y="13846"/>
                  </a:lnTo>
                  <a:lnTo>
                    <a:pt x="13551" y="15897"/>
                  </a:lnTo>
                  <a:lnTo>
                    <a:pt x="13061" y="15897"/>
                  </a:lnTo>
                  <a:lnTo>
                    <a:pt x="13061" y="19103"/>
                  </a:lnTo>
                  <a:lnTo>
                    <a:pt x="11020" y="19872"/>
                  </a:lnTo>
                  <a:lnTo>
                    <a:pt x="9714" y="19103"/>
                  </a:lnTo>
                  <a:lnTo>
                    <a:pt x="8490" y="19103"/>
                  </a:lnTo>
                  <a:lnTo>
                    <a:pt x="7673" y="17821"/>
                  </a:lnTo>
                  <a:lnTo>
                    <a:pt x="2204" y="19103"/>
                  </a:lnTo>
                  <a:lnTo>
                    <a:pt x="2204" y="15897"/>
                  </a:lnTo>
                  <a:lnTo>
                    <a:pt x="0" y="12564"/>
                  </a:lnTo>
                  <a:lnTo>
                    <a:pt x="898" y="11795"/>
                  </a:lnTo>
                  <a:lnTo>
                    <a:pt x="0" y="10513"/>
                  </a:lnTo>
                  <a:lnTo>
                    <a:pt x="0" y="9231"/>
                  </a:lnTo>
                  <a:lnTo>
                    <a:pt x="898" y="8590"/>
                  </a:lnTo>
                  <a:lnTo>
                    <a:pt x="1306" y="7308"/>
                  </a:lnTo>
                  <a:lnTo>
                    <a:pt x="898" y="5897"/>
                  </a:lnTo>
                  <a:lnTo>
                    <a:pt x="0" y="384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4" name="Freeform 8">
              <a:extLst>
                <a:ext uri="{FF2B5EF4-FFF2-40B4-BE49-F238E27FC236}">
                  <a16:creationId xmlns:a16="http://schemas.microsoft.com/office/drawing/2014/main" id="{2A513E55-F179-2440-0123-274BA01CAEC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6" y="1741"/>
              <a:ext cx="43" cy="54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0000" h="20000">
                  <a:moveTo>
                    <a:pt x="2569" y="19111"/>
                  </a:moveTo>
                  <a:lnTo>
                    <a:pt x="2569" y="13778"/>
                  </a:lnTo>
                  <a:lnTo>
                    <a:pt x="734" y="12296"/>
                  </a:lnTo>
                  <a:lnTo>
                    <a:pt x="0" y="13778"/>
                  </a:lnTo>
                  <a:lnTo>
                    <a:pt x="0" y="7556"/>
                  </a:lnTo>
                  <a:lnTo>
                    <a:pt x="0" y="3852"/>
                  </a:lnTo>
                  <a:lnTo>
                    <a:pt x="2569" y="5333"/>
                  </a:lnTo>
                  <a:lnTo>
                    <a:pt x="3670" y="1481"/>
                  </a:lnTo>
                  <a:lnTo>
                    <a:pt x="7523" y="2963"/>
                  </a:lnTo>
                  <a:lnTo>
                    <a:pt x="7523" y="0"/>
                  </a:lnTo>
                  <a:lnTo>
                    <a:pt x="13211" y="0"/>
                  </a:lnTo>
                  <a:lnTo>
                    <a:pt x="15963" y="3852"/>
                  </a:lnTo>
                  <a:lnTo>
                    <a:pt x="19817" y="5333"/>
                  </a:lnTo>
                  <a:lnTo>
                    <a:pt x="17982" y="7556"/>
                  </a:lnTo>
                  <a:lnTo>
                    <a:pt x="15046" y="7556"/>
                  </a:lnTo>
                  <a:lnTo>
                    <a:pt x="15046" y="9037"/>
                  </a:lnTo>
                  <a:lnTo>
                    <a:pt x="15046" y="9926"/>
                  </a:lnTo>
                  <a:lnTo>
                    <a:pt x="13211" y="12296"/>
                  </a:lnTo>
                  <a:lnTo>
                    <a:pt x="10459" y="13778"/>
                  </a:lnTo>
                  <a:lnTo>
                    <a:pt x="10459" y="17630"/>
                  </a:lnTo>
                  <a:lnTo>
                    <a:pt x="10459" y="19852"/>
                  </a:lnTo>
                  <a:lnTo>
                    <a:pt x="7523" y="19852"/>
                  </a:lnTo>
                  <a:lnTo>
                    <a:pt x="2569" y="19111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5" name="Freeform 9">
              <a:extLst>
                <a:ext uri="{FF2B5EF4-FFF2-40B4-BE49-F238E27FC236}">
                  <a16:creationId xmlns:a16="http://schemas.microsoft.com/office/drawing/2014/main" id="{77C8B69D-FEEB-34DD-7D29-5AF95D7A6E8B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1" y="1766"/>
              <a:ext cx="23" cy="27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0000" h="20000">
                  <a:moveTo>
                    <a:pt x="14138" y="19710"/>
                  </a:moveTo>
                  <a:lnTo>
                    <a:pt x="12414" y="19710"/>
                  </a:lnTo>
                  <a:lnTo>
                    <a:pt x="8966" y="13623"/>
                  </a:lnTo>
                  <a:lnTo>
                    <a:pt x="0" y="4638"/>
                  </a:lnTo>
                  <a:lnTo>
                    <a:pt x="3448" y="4638"/>
                  </a:lnTo>
                  <a:lnTo>
                    <a:pt x="5517" y="1739"/>
                  </a:lnTo>
                  <a:lnTo>
                    <a:pt x="8966" y="4638"/>
                  </a:lnTo>
                  <a:lnTo>
                    <a:pt x="12414" y="1739"/>
                  </a:lnTo>
                  <a:lnTo>
                    <a:pt x="14138" y="0"/>
                  </a:lnTo>
                  <a:lnTo>
                    <a:pt x="17586" y="0"/>
                  </a:lnTo>
                  <a:lnTo>
                    <a:pt x="19655" y="6087"/>
                  </a:lnTo>
                  <a:lnTo>
                    <a:pt x="14138" y="8986"/>
                  </a:lnTo>
                  <a:lnTo>
                    <a:pt x="17586" y="12174"/>
                  </a:lnTo>
                  <a:lnTo>
                    <a:pt x="14138" y="13623"/>
                  </a:lnTo>
                  <a:lnTo>
                    <a:pt x="14138" y="19710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6" name="Freeform 10">
              <a:extLst>
                <a:ext uri="{FF2B5EF4-FFF2-40B4-BE49-F238E27FC236}">
                  <a16:creationId xmlns:a16="http://schemas.microsoft.com/office/drawing/2014/main" id="{A11759C0-4315-1845-E809-48DDC8ED9A9C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0" y="1778"/>
              <a:ext cx="16" cy="11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0000" h="20000">
                  <a:moveTo>
                    <a:pt x="19474" y="19286"/>
                  </a:moveTo>
                  <a:lnTo>
                    <a:pt x="11053" y="19286"/>
                  </a:lnTo>
                  <a:lnTo>
                    <a:pt x="5789" y="11429"/>
                  </a:lnTo>
                  <a:lnTo>
                    <a:pt x="0" y="7857"/>
                  </a:lnTo>
                  <a:lnTo>
                    <a:pt x="13684" y="0"/>
                  </a:lnTo>
                  <a:lnTo>
                    <a:pt x="19474" y="19286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7" name="Freeform 11">
              <a:extLst>
                <a:ext uri="{FF2B5EF4-FFF2-40B4-BE49-F238E27FC236}">
                  <a16:creationId xmlns:a16="http://schemas.microsoft.com/office/drawing/2014/main" id="{01D1C28B-C052-6CF7-4042-DCC6026F6D89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1" y="1793"/>
              <a:ext cx="11" cy="7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0000" h="20000">
                  <a:moveTo>
                    <a:pt x="11852" y="18824"/>
                  </a:moveTo>
                  <a:lnTo>
                    <a:pt x="0" y="18824"/>
                  </a:lnTo>
                  <a:lnTo>
                    <a:pt x="7407" y="0"/>
                  </a:lnTo>
                  <a:lnTo>
                    <a:pt x="11852" y="5882"/>
                  </a:lnTo>
                  <a:lnTo>
                    <a:pt x="19259" y="5882"/>
                  </a:lnTo>
                  <a:lnTo>
                    <a:pt x="19259" y="18824"/>
                  </a:lnTo>
                  <a:lnTo>
                    <a:pt x="11852" y="18824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8" name="Freeform 12">
              <a:extLst>
                <a:ext uri="{FF2B5EF4-FFF2-40B4-BE49-F238E27FC236}">
                  <a16:creationId xmlns:a16="http://schemas.microsoft.com/office/drawing/2014/main" id="{C15FE790-B6F6-CE87-32D6-A240A66FFF0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4" y="1793"/>
              <a:ext cx="148" cy="180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w 20000"/>
                <a:gd name="T75" fmla="*/ 0 h 20000"/>
                <a:gd name="T76" fmla="*/ 0 w 20000"/>
                <a:gd name="T77" fmla="*/ 0 h 20000"/>
                <a:gd name="T78" fmla="*/ 0 w 20000"/>
                <a:gd name="T79" fmla="*/ 0 h 20000"/>
                <a:gd name="T80" fmla="*/ 0 w 20000"/>
                <a:gd name="T81" fmla="*/ 0 h 20000"/>
                <a:gd name="T82" fmla="*/ 0 w 20000"/>
                <a:gd name="T83" fmla="*/ 0 h 20000"/>
                <a:gd name="T84" fmla="*/ 0 w 20000"/>
                <a:gd name="T85" fmla="*/ 0 h 20000"/>
                <a:gd name="T86" fmla="*/ 0 w 20000"/>
                <a:gd name="T87" fmla="*/ 0 h 20000"/>
                <a:gd name="T88" fmla="*/ 0 w 20000"/>
                <a:gd name="T89" fmla="*/ 0 h 20000"/>
                <a:gd name="T90" fmla="*/ 0 w 20000"/>
                <a:gd name="T91" fmla="*/ 0 h 20000"/>
                <a:gd name="T92" fmla="*/ 0 w 20000"/>
                <a:gd name="T93" fmla="*/ 0 h 20000"/>
                <a:gd name="T94" fmla="*/ 0 w 20000"/>
                <a:gd name="T95" fmla="*/ 0 h 20000"/>
                <a:gd name="T96" fmla="*/ 0 w 20000"/>
                <a:gd name="T97" fmla="*/ 0 h 2000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0000" h="20000">
                  <a:moveTo>
                    <a:pt x="5041" y="0"/>
                  </a:moveTo>
                  <a:lnTo>
                    <a:pt x="6450" y="177"/>
                  </a:lnTo>
                  <a:lnTo>
                    <a:pt x="7317" y="177"/>
                  </a:lnTo>
                  <a:lnTo>
                    <a:pt x="8130" y="710"/>
                  </a:lnTo>
                  <a:lnTo>
                    <a:pt x="8130" y="887"/>
                  </a:lnTo>
                  <a:lnTo>
                    <a:pt x="8130" y="1375"/>
                  </a:lnTo>
                  <a:lnTo>
                    <a:pt x="8726" y="1818"/>
                  </a:lnTo>
                  <a:lnTo>
                    <a:pt x="9539" y="1818"/>
                  </a:lnTo>
                  <a:lnTo>
                    <a:pt x="10407" y="1818"/>
                  </a:lnTo>
                  <a:lnTo>
                    <a:pt x="10081" y="2971"/>
                  </a:lnTo>
                  <a:lnTo>
                    <a:pt x="11220" y="2971"/>
                  </a:lnTo>
                  <a:lnTo>
                    <a:pt x="11762" y="2084"/>
                  </a:lnTo>
                  <a:lnTo>
                    <a:pt x="13496" y="887"/>
                  </a:lnTo>
                  <a:lnTo>
                    <a:pt x="14038" y="1818"/>
                  </a:lnTo>
                  <a:lnTo>
                    <a:pt x="15989" y="2528"/>
                  </a:lnTo>
                  <a:lnTo>
                    <a:pt x="16260" y="2971"/>
                  </a:lnTo>
                  <a:lnTo>
                    <a:pt x="17724" y="3636"/>
                  </a:lnTo>
                  <a:lnTo>
                    <a:pt x="18266" y="4789"/>
                  </a:lnTo>
                  <a:lnTo>
                    <a:pt x="17073" y="5499"/>
                  </a:lnTo>
                  <a:lnTo>
                    <a:pt x="17073" y="5721"/>
                  </a:lnTo>
                  <a:lnTo>
                    <a:pt x="18482" y="6608"/>
                  </a:lnTo>
                  <a:lnTo>
                    <a:pt x="18266" y="6874"/>
                  </a:lnTo>
                  <a:lnTo>
                    <a:pt x="18482" y="7982"/>
                  </a:lnTo>
                  <a:lnTo>
                    <a:pt x="19079" y="7982"/>
                  </a:lnTo>
                  <a:lnTo>
                    <a:pt x="19079" y="8514"/>
                  </a:lnTo>
                  <a:lnTo>
                    <a:pt x="19350" y="9623"/>
                  </a:lnTo>
                  <a:lnTo>
                    <a:pt x="19946" y="9845"/>
                  </a:lnTo>
                  <a:lnTo>
                    <a:pt x="19350" y="10510"/>
                  </a:lnTo>
                  <a:lnTo>
                    <a:pt x="18482" y="10510"/>
                  </a:lnTo>
                  <a:lnTo>
                    <a:pt x="18266" y="10998"/>
                  </a:lnTo>
                  <a:lnTo>
                    <a:pt x="14038" y="12594"/>
                  </a:lnTo>
                  <a:lnTo>
                    <a:pt x="13496" y="12151"/>
                  </a:lnTo>
                  <a:lnTo>
                    <a:pt x="13496" y="12594"/>
                  </a:lnTo>
                  <a:lnTo>
                    <a:pt x="13496" y="13304"/>
                  </a:lnTo>
                  <a:lnTo>
                    <a:pt x="14580" y="13525"/>
                  </a:lnTo>
                  <a:lnTo>
                    <a:pt x="14580" y="14412"/>
                  </a:lnTo>
                  <a:lnTo>
                    <a:pt x="15989" y="15122"/>
                  </a:lnTo>
                  <a:lnTo>
                    <a:pt x="16260" y="15344"/>
                  </a:lnTo>
                  <a:lnTo>
                    <a:pt x="17073" y="16231"/>
                  </a:lnTo>
                  <a:lnTo>
                    <a:pt x="17073" y="16497"/>
                  </a:lnTo>
                  <a:lnTo>
                    <a:pt x="17073" y="17428"/>
                  </a:lnTo>
                  <a:lnTo>
                    <a:pt x="15393" y="17650"/>
                  </a:lnTo>
                  <a:lnTo>
                    <a:pt x="15393" y="18758"/>
                  </a:lnTo>
                  <a:lnTo>
                    <a:pt x="15989" y="19468"/>
                  </a:lnTo>
                  <a:lnTo>
                    <a:pt x="15393" y="19246"/>
                  </a:lnTo>
                  <a:lnTo>
                    <a:pt x="14038" y="19246"/>
                  </a:lnTo>
                  <a:lnTo>
                    <a:pt x="13496" y="19468"/>
                  </a:lnTo>
                  <a:lnTo>
                    <a:pt x="12629" y="19468"/>
                  </a:lnTo>
                  <a:lnTo>
                    <a:pt x="11220" y="19956"/>
                  </a:lnTo>
                  <a:lnTo>
                    <a:pt x="10949" y="19468"/>
                  </a:lnTo>
                  <a:lnTo>
                    <a:pt x="10081" y="19468"/>
                  </a:lnTo>
                  <a:lnTo>
                    <a:pt x="10081" y="19956"/>
                  </a:lnTo>
                  <a:lnTo>
                    <a:pt x="8726" y="19468"/>
                  </a:lnTo>
                  <a:lnTo>
                    <a:pt x="8130" y="19246"/>
                  </a:lnTo>
                  <a:lnTo>
                    <a:pt x="7534" y="19246"/>
                  </a:lnTo>
                  <a:lnTo>
                    <a:pt x="7317" y="19246"/>
                  </a:lnTo>
                  <a:lnTo>
                    <a:pt x="6721" y="19246"/>
                  </a:lnTo>
                  <a:lnTo>
                    <a:pt x="6721" y="18758"/>
                  </a:lnTo>
                  <a:lnTo>
                    <a:pt x="6450" y="18758"/>
                  </a:lnTo>
                  <a:lnTo>
                    <a:pt x="5854" y="18758"/>
                  </a:lnTo>
                  <a:lnTo>
                    <a:pt x="5312" y="19246"/>
                  </a:lnTo>
                  <a:lnTo>
                    <a:pt x="5312" y="19468"/>
                  </a:lnTo>
                  <a:lnTo>
                    <a:pt x="5041" y="19468"/>
                  </a:lnTo>
                  <a:lnTo>
                    <a:pt x="4444" y="19468"/>
                  </a:lnTo>
                  <a:lnTo>
                    <a:pt x="4228" y="19468"/>
                  </a:lnTo>
                  <a:lnTo>
                    <a:pt x="3631" y="19468"/>
                  </a:lnTo>
                  <a:lnTo>
                    <a:pt x="3089" y="19468"/>
                  </a:lnTo>
                  <a:lnTo>
                    <a:pt x="3089" y="18315"/>
                  </a:lnTo>
                  <a:lnTo>
                    <a:pt x="4228" y="16940"/>
                  </a:lnTo>
                  <a:lnTo>
                    <a:pt x="5041" y="15787"/>
                  </a:lnTo>
                  <a:lnTo>
                    <a:pt x="3631" y="15344"/>
                  </a:lnTo>
                  <a:lnTo>
                    <a:pt x="1409" y="14412"/>
                  </a:lnTo>
                  <a:lnTo>
                    <a:pt x="1409" y="13525"/>
                  </a:lnTo>
                  <a:lnTo>
                    <a:pt x="542" y="13304"/>
                  </a:lnTo>
                  <a:lnTo>
                    <a:pt x="867" y="12594"/>
                  </a:lnTo>
                  <a:lnTo>
                    <a:pt x="542" y="11441"/>
                  </a:lnTo>
                  <a:lnTo>
                    <a:pt x="542" y="10510"/>
                  </a:lnTo>
                  <a:lnTo>
                    <a:pt x="867" y="9623"/>
                  </a:lnTo>
                  <a:lnTo>
                    <a:pt x="0" y="8514"/>
                  </a:lnTo>
                  <a:lnTo>
                    <a:pt x="867" y="7982"/>
                  </a:lnTo>
                  <a:lnTo>
                    <a:pt x="1680" y="7982"/>
                  </a:lnTo>
                  <a:lnTo>
                    <a:pt x="1409" y="6164"/>
                  </a:lnTo>
                  <a:lnTo>
                    <a:pt x="2222" y="6164"/>
                  </a:lnTo>
                  <a:lnTo>
                    <a:pt x="2764" y="5055"/>
                  </a:lnTo>
                  <a:lnTo>
                    <a:pt x="2222" y="3636"/>
                  </a:lnTo>
                  <a:lnTo>
                    <a:pt x="4228" y="3636"/>
                  </a:lnTo>
                  <a:lnTo>
                    <a:pt x="4444" y="4346"/>
                  </a:lnTo>
                  <a:lnTo>
                    <a:pt x="5041" y="3193"/>
                  </a:lnTo>
                  <a:lnTo>
                    <a:pt x="5854" y="3193"/>
                  </a:lnTo>
                  <a:lnTo>
                    <a:pt x="5312" y="2971"/>
                  </a:lnTo>
                  <a:lnTo>
                    <a:pt x="5854" y="2084"/>
                  </a:lnTo>
                  <a:lnTo>
                    <a:pt x="5312" y="2084"/>
                  </a:lnTo>
                  <a:lnTo>
                    <a:pt x="5312" y="1818"/>
                  </a:lnTo>
                  <a:lnTo>
                    <a:pt x="5312" y="887"/>
                  </a:lnTo>
                  <a:lnTo>
                    <a:pt x="5041" y="177"/>
                  </a:lnTo>
                  <a:lnTo>
                    <a:pt x="4228" y="177"/>
                  </a:lnTo>
                  <a:lnTo>
                    <a:pt x="4444" y="0"/>
                  </a:lnTo>
                  <a:lnTo>
                    <a:pt x="5041" y="0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30" name="Freeform 13">
              <a:extLst>
                <a:ext uri="{FF2B5EF4-FFF2-40B4-BE49-F238E27FC236}">
                  <a16:creationId xmlns:a16="http://schemas.microsoft.com/office/drawing/2014/main" id="{D50FDD0D-EE96-49B0-AF8E-5B29F4308FCB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0" y="1367"/>
              <a:ext cx="184" cy="296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w 20000"/>
                <a:gd name="T75" fmla="*/ 0 h 20000"/>
                <a:gd name="T76" fmla="*/ 0 w 20000"/>
                <a:gd name="T77" fmla="*/ 0 h 20000"/>
                <a:gd name="T78" fmla="*/ 0 w 20000"/>
                <a:gd name="T79" fmla="*/ 0 h 20000"/>
                <a:gd name="T80" fmla="*/ 0 w 20000"/>
                <a:gd name="T81" fmla="*/ 0 h 20000"/>
                <a:gd name="T82" fmla="*/ 0 w 20000"/>
                <a:gd name="T83" fmla="*/ 0 h 20000"/>
                <a:gd name="T84" fmla="*/ 0 w 20000"/>
                <a:gd name="T85" fmla="*/ 0 h 20000"/>
                <a:gd name="T86" fmla="*/ 0 w 20000"/>
                <a:gd name="T87" fmla="*/ 0 h 20000"/>
                <a:gd name="T88" fmla="*/ 0 w 20000"/>
                <a:gd name="T89" fmla="*/ 0 h 20000"/>
                <a:gd name="T90" fmla="*/ 0 w 20000"/>
                <a:gd name="T91" fmla="*/ 0 h 20000"/>
                <a:gd name="T92" fmla="*/ 0 w 20000"/>
                <a:gd name="T93" fmla="*/ 0 h 20000"/>
                <a:gd name="T94" fmla="*/ 0 w 20000"/>
                <a:gd name="T95" fmla="*/ 0 h 2000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20000" h="20000">
                  <a:moveTo>
                    <a:pt x="11887" y="2081"/>
                  </a:moveTo>
                  <a:lnTo>
                    <a:pt x="12321" y="2514"/>
                  </a:lnTo>
                  <a:lnTo>
                    <a:pt x="12581" y="3189"/>
                  </a:lnTo>
                  <a:lnTo>
                    <a:pt x="13666" y="3622"/>
                  </a:lnTo>
                  <a:lnTo>
                    <a:pt x="14360" y="4027"/>
                  </a:lnTo>
                  <a:lnTo>
                    <a:pt x="13666" y="5297"/>
                  </a:lnTo>
                  <a:lnTo>
                    <a:pt x="15879" y="7676"/>
                  </a:lnTo>
                  <a:lnTo>
                    <a:pt x="15445" y="9054"/>
                  </a:lnTo>
                  <a:lnTo>
                    <a:pt x="15445" y="9378"/>
                  </a:lnTo>
                  <a:lnTo>
                    <a:pt x="15445" y="9757"/>
                  </a:lnTo>
                  <a:lnTo>
                    <a:pt x="16139" y="9757"/>
                  </a:lnTo>
                  <a:lnTo>
                    <a:pt x="16139" y="10189"/>
                  </a:lnTo>
                  <a:lnTo>
                    <a:pt x="16139" y="10595"/>
                  </a:lnTo>
                  <a:lnTo>
                    <a:pt x="17050" y="10892"/>
                  </a:lnTo>
                  <a:lnTo>
                    <a:pt x="16573" y="12027"/>
                  </a:lnTo>
                  <a:lnTo>
                    <a:pt x="18178" y="12703"/>
                  </a:lnTo>
                  <a:lnTo>
                    <a:pt x="18829" y="12865"/>
                  </a:lnTo>
                  <a:lnTo>
                    <a:pt x="19957" y="13405"/>
                  </a:lnTo>
                  <a:lnTo>
                    <a:pt x="17744" y="15622"/>
                  </a:lnTo>
                  <a:lnTo>
                    <a:pt x="14100" y="18324"/>
                  </a:lnTo>
                  <a:lnTo>
                    <a:pt x="13449" y="18595"/>
                  </a:lnTo>
                  <a:lnTo>
                    <a:pt x="11410" y="18595"/>
                  </a:lnTo>
                  <a:lnTo>
                    <a:pt x="10108" y="19000"/>
                  </a:lnTo>
                  <a:lnTo>
                    <a:pt x="8503" y="19270"/>
                  </a:lnTo>
                  <a:lnTo>
                    <a:pt x="6464" y="19973"/>
                  </a:lnTo>
                  <a:lnTo>
                    <a:pt x="5380" y="19432"/>
                  </a:lnTo>
                  <a:lnTo>
                    <a:pt x="5380" y="19270"/>
                  </a:lnTo>
                  <a:lnTo>
                    <a:pt x="6030" y="19270"/>
                  </a:lnTo>
                  <a:lnTo>
                    <a:pt x="6030" y="18730"/>
                  </a:lnTo>
                  <a:lnTo>
                    <a:pt x="5813" y="19270"/>
                  </a:lnTo>
                  <a:lnTo>
                    <a:pt x="5380" y="19000"/>
                  </a:lnTo>
                  <a:lnTo>
                    <a:pt x="5380" y="18730"/>
                  </a:lnTo>
                  <a:lnTo>
                    <a:pt x="4685" y="18595"/>
                  </a:lnTo>
                  <a:lnTo>
                    <a:pt x="3774" y="18595"/>
                  </a:lnTo>
                  <a:lnTo>
                    <a:pt x="3557" y="18324"/>
                  </a:lnTo>
                  <a:lnTo>
                    <a:pt x="3124" y="17595"/>
                  </a:lnTo>
                  <a:lnTo>
                    <a:pt x="3557" y="17459"/>
                  </a:lnTo>
                  <a:lnTo>
                    <a:pt x="3124" y="16784"/>
                  </a:lnTo>
                  <a:lnTo>
                    <a:pt x="3557" y="16784"/>
                  </a:lnTo>
                  <a:lnTo>
                    <a:pt x="2907" y="15784"/>
                  </a:lnTo>
                  <a:lnTo>
                    <a:pt x="2473" y="14514"/>
                  </a:lnTo>
                  <a:lnTo>
                    <a:pt x="2473" y="14243"/>
                  </a:lnTo>
                  <a:lnTo>
                    <a:pt x="3124" y="13838"/>
                  </a:lnTo>
                  <a:lnTo>
                    <a:pt x="3124" y="13405"/>
                  </a:lnTo>
                  <a:lnTo>
                    <a:pt x="3557" y="13405"/>
                  </a:lnTo>
                  <a:lnTo>
                    <a:pt x="4252" y="13135"/>
                  </a:lnTo>
                  <a:lnTo>
                    <a:pt x="3774" y="12865"/>
                  </a:lnTo>
                  <a:lnTo>
                    <a:pt x="4685" y="12703"/>
                  </a:lnTo>
                  <a:lnTo>
                    <a:pt x="4685" y="12432"/>
                  </a:lnTo>
                  <a:lnTo>
                    <a:pt x="5380" y="12297"/>
                  </a:lnTo>
                  <a:lnTo>
                    <a:pt x="5813" y="11595"/>
                  </a:lnTo>
                  <a:lnTo>
                    <a:pt x="6725" y="10595"/>
                  </a:lnTo>
                  <a:lnTo>
                    <a:pt x="7158" y="10189"/>
                  </a:lnTo>
                  <a:lnTo>
                    <a:pt x="7809" y="9757"/>
                  </a:lnTo>
                  <a:lnTo>
                    <a:pt x="8503" y="9757"/>
                  </a:lnTo>
                  <a:lnTo>
                    <a:pt x="8243" y="9378"/>
                  </a:lnTo>
                  <a:lnTo>
                    <a:pt x="8243" y="8649"/>
                  </a:lnTo>
                  <a:lnTo>
                    <a:pt x="7158" y="8216"/>
                  </a:lnTo>
                  <a:lnTo>
                    <a:pt x="6725" y="7946"/>
                  </a:lnTo>
                  <a:lnTo>
                    <a:pt x="6030" y="7946"/>
                  </a:lnTo>
                  <a:lnTo>
                    <a:pt x="5813" y="7541"/>
                  </a:lnTo>
                  <a:lnTo>
                    <a:pt x="5380" y="7000"/>
                  </a:lnTo>
                  <a:lnTo>
                    <a:pt x="5813" y="5865"/>
                  </a:lnTo>
                  <a:lnTo>
                    <a:pt x="4946" y="5459"/>
                  </a:lnTo>
                  <a:lnTo>
                    <a:pt x="4946" y="5297"/>
                  </a:lnTo>
                  <a:lnTo>
                    <a:pt x="5380" y="5027"/>
                  </a:lnTo>
                  <a:lnTo>
                    <a:pt x="4685" y="4730"/>
                  </a:lnTo>
                  <a:lnTo>
                    <a:pt x="4685" y="3919"/>
                  </a:lnTo>
                  <a:lnTo>
                    <a:pt x="3557" y="3189"/>
                  </a:lnTo>
                  <a:lnTo>
                    <a:pt x="2473" y="3189"/>
                  </a:lnTo>
                  <a:lnTo>
                    <a:pt x="1128" y="2784"/>
                  </a:lnTo>
                  <a:lnTo>
                    <a:pt x="0" y="2081"/>
                  </a:lnTo>
                  <a:lnTo>
                    <a:pt x="0" y="1811"/>
                  </a:lnTo>
                  <a:lnTo>
                    <a:pt x="607" y="2081"/>
                  </a:lnTo>
                  <a:lnTo>
                    <a:pt x="174" y="1649"/>
                  </a:lnTo>
                  <a:lnTo>
                    <a:pt x="607" y="1649"/>
                  </a:lnTo>
                  <a:lnTo>
                    <a:pt x="1779" y="1811"/>
                  </a:lnTo>
                  <a:lnTo>
                    <a:pt x="2907" y="2514"/>
                  </a:lnTo>
                  <a:lnTo>
                    <a:pt x="3774" y="2514"/>
                  </a:lnTo>
                  <a:lnTo>
                    <a:pt x="4685" y="2514"/>
                  </a:lnTo>
                  <a:lnTo>
                    <a:pt x="4946" y="2351"/>
                  </a:lnTo>
                  <a:lnTo>
                    <a:pt x="5813" y="2514"/>
                  </a:lnTo>
                  <a:lnTo>
                    <a:pt x="6464" y="2784"/>
                  </a:lnTo>
                  <a:lnTo>
                    <a:pt x="6725" y="2784"/>
                  </a:lnTo>
                  <a:lnTo>
                    <a:pt x="6725" y="2351"/>
                  </a:lnTo>
                  <a:lnTo>
                    <a:pt x="7592" y="2351"/>
                  </a:lnTo>
                  <a:lnTo>
                    <a:pt x="7592" y="1649"/>
                  </a:lnTo>
                  <a:lnTo>
                    <a:pt x="7592" y="973"/>
                  </a:lnTo>
                  <a:lnTo>
                    <a:pt x="8243" y="270"/>
                  </a:lnTo>
                  <a:lnTo>
                    <a:pt x="8937" y="270"/>
                  </a:lnTo>
                  <a:lnTo>
                    <a:pt x="9414" y="270"/>
                  </a:lnTo>
                  <a:lnTo>
                    <a:pt x="10542" y="0"/>
                  </a:lnTo>
                  <a:lnTo>
                    <a:pt x="10759" y="270"/>
                  </a:lnTo>
                  <a:lnTo>
                    <a:pt x="11887" y="541"/>
                  </a:lnTo>
                  <a:lnTo>
                    <a:pt x="12581" y="973"/>
                  </a:lnTo>
                  <a:lnTo>
                    <a:pt x="12321" y="1378"/>
                  </a:lnTo>
                  <a:lnTo>
                    <a:pt x="11887" y="2081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33" name="Freeform 14">
              <a:extLst>
                <a:ext uri="{FF2B5EF4-FFF2-40B4-BE49-F238E27FC236}">
                  <a16:creationId xmlns:a16="http://schemas.microsoft.com/office/drawing/2014/main" id="{28EA7E2E-4E68-09D4-F55D-B1D7EC3E5AFF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6" y="1888"/>
              <a:ext cx="216" cy="195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w 20000"/>
                <a:gd name="T75" fmla="*/ 0 h 20000"/>
                <a:gd name="T76" fmla="*/ 0 w 20000"/>
                <a:gd name="T77" fmla="*/ 0 h 20000"/>
                <a:gd name="T78" fmla="*/ 0 w 20000"/>
                <a:gd name="T79" fmla="*/ 0 h 20000"/>
                <a:gd name="T80" fmla="*/ 0 w 20000"/>
                <a:gd name="T81" fmla="*/ 0 h 20000"/>
                <a:gd name="T82" fmla="*/ 0 w 20000"/>
                <a:gd name="T83" fmla="*/ 0 h 20000"/>
                <a:gd name="T84" fmla="*/ 0 w 20000"/>
                <a:gd name="T85" fmla="*/ 0 h 20000"/>
                <a:gd name="T86" fmla="*/ 0 w 20000"/>
                <a:gd name="T87" fmla="*/ 0 h 20000"/>
                <a:gd name="T88" fmla="*/ 0 w 20000"/>
                <a:gd name="T89" fmla="*/ 0 h 20000"/>
                <a:gd name="T90" fmla="*/ 0 w 20000"/>
                <a:gd name="T91" fmla="*/ 0 h 20000"/>
                <a:gd name="T92" fmla="*/ 0 w 20000"/>
                <a:gd name="T93" fmla="*/ 0 h 20000"/>
                <a:gd name="T94" fmla="*/ 0 w 20000"/>
                <a:gd name="T95" fmla="*/ 0 h 20000"/>
                <a:gd name="T96" fmla="*/ 0 w 20000"/>
                <a:gd name="T97" fmla="*/ 0 h 20000"/>
                <a:gd name="T98" fmla="*/ 0 w 20000"/>
                <a:gd name="T99" fmla="*/ 0 h 20000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20000" h="20000">
                  <a:moveTo>
                    <a:pt x="11519" y="0"/>
                  </a:moveTo>
                  <a:lnTo>
                    <a:pt x="11519" y="451"/>
                  </a:lnTo>
                  <a:lnTo>
                    <a:pt x="12111" y="861"/>
                  </a:lnTo>
                  <a:lnTo>
                    <a:pt x="12481" y="451"/>
                  </a:lnTo>
                  <a:lnTo>
                    <a:pt x="12889" y="1107"/>
                  </a:lnTo>
                  <a:lnTo>
                    <a:pt x="13074" y="1516"/>
                  </a:lnTo>
                  <a:lnTo>
                    <a:pt x="14407" y="2787"/>
                  </a:lnTo>
                  <a:lnTo>
                    <a:pt x="14593" y="2131"/>
                  </a:lnTo>
                  <a:lnTo>
                    <a:pt x="15000" y="3197"/>
                  </a:lnTo>
                  <a:lnTo>
                    <a:pt x="15963" y="3607"/>
                  </a:lnTo>
                  <a:lnTo>
                    <a:pt x="16148" y="3607"/>
                  </a:lnTo>
                  <a:lnTo>
                    <a:pt x="16889" y="3607"/>
                  </a:lnTo>
                  <a:lnTo>
                    <a:pt x="17481" y="3607"/>
                  </a:lnTo>
                  <a:lnTo>
                    <a:pt x="19000" y="4467"/>
                  </a:lnTo>
                  <a:lnTo>
                    <a:pt x="19963" y="4877"/>
                  </a:lnTo>
                  <a:lnTo>
                    <a:pt x="19407" y="5943"/>
                  </a:lnTo>
                  <a:lnTo>
                    <a:pt x="18630" y="7213"/>
                  </a:lnTo>
                  <a:lnTo>
                    <a:pt x="18630" y="8279"/>
                  </a:lnTo>
                  <a:lnTo>
                    <a:pt x="18074" y="8279"/>
                  </a:lnTo>
                  <a:lnTo>
                    <a:pt x="18074" y="8893"/>
                  </a:lnTo>
                  <a:lnTo>
                    <a:pt x="17481" y="9754"/>
                  </a:lnTo>
                  <a:lnTo>
                    <a:pt x="16889" y="10820"/>
                  </a:lnTo>
                  <a:lnTo>
                    <a:pt x="16889" y="11066"/>
                  </a:lnTo>
                  <a:lnTo>
                    <a:pt x="17481" y="10820"/>
                  </a:lnTo>
                  <a:lnTo>
                    <a:pt x="18074" y="11475"/>
                  </a:lnTo>
                  <a:lnTo>
                    <a:pt x="18444" y="12090"/>
                  </a:lnTo>
                  <a:lnTo>
                    <a:pt x="18074" y="12090"/>
                  </a:lnTo>
                  <a:lnTo>
                    <a:pt x="18444" y="13770"/>
                  </a:lnTo>
                  <a:lnTo>
                    <a:pt x="17704" y="13770"/>
                  </a:lnTo>
                  <a:lnTo>
                    <a:pt x="18074" y="14221"/>
                  </a:lnTo>
                  <a:lnTo>
                    <a:pt x="18444" y="15943"/>
                  </a:lnTo>
                  <a:lnTo>
                    <a:pt x="19000" y="16107"/>
                  </a:lnTo>
                  <a:lnTo>
                    <a:pt x="19593" y="16107"/>
                  </a:lnTo>
                  <a:lnTo>
                    <a:pt x="19407" y="16516"/>
                  </a:lnTo>
                  <a:lnTo>
                    <a:pt x="19407" y="16967"/>
                  </a:lnTo>
                  <a:lnTo>
                    <a:pt x="19000" y="17172"/>
                  </a:lnTo>
                  <a:lnTo>
                    <a:pt x="18630" y="16967"/>
                  </a:lnTo>
                  <a:lnTo>
                    <a:pt x="18630" y="17172"/>
                  </a:lnTo>
                  <a:lnTo>
                    <a:pt x="18630" y="17623"/>
                  </a:lnTo>
                  <a:lnTo>
                    <a:pt x="18074" y="17623"/>
                  </a:lnTo>
                  <a:lnTo>
                    <a:pt x="17481" y="17828"/>
                  </a:lnTo>
                  <a:lnTo>
                    <a:pt x="17481" y="18689"/>
                  </a:lnTo>
                  <a:lnTo>
                    <a:pt x="16148" y="18689"/>
                  </a:lnTo>
                  <a:lnTo>
                    <a:pt x="15593" y="18279"/>
                  </a:lnTo>
                  <a:lnTo>
                    <a:pt x="15370" y="17828"/>
                  </a:lnTo>
                  <a:lnTo>
                    <a:pt x="15000" y="17828"/>
                  </a:lnTo>
                  <a:lnTo>
                    <a:pt x="14407" y="17828"/>
                  </a:lnTo>
                  <a:lnTo>
                    <a:pt x="14407" y="17623"/>
                  </a:lnTo>
                  <a:lnTo>
                    <a:pt x="13630" y="17623"/>
                  </a:lnTo>
                  <a:lnTo>
                    <a:pt x="13444" y="17623"/>
                  </a:lnTo>
                  <a:lnTo>
                    <a:pt x="13074" y="17828"/>
                  </a:lnTo>
                  <a:lnTo>
                    <a:pt x="12111" y="18689"/>
                  </a:lnTo>
                  <a:lnTo>
                    <a:pt x="12111" y="19713"/>
                  </a:lnTo>
                  <a:lnTo>
                    <a:pt x="11519" y="19959"/>
                  </a:lnTo>
                  <a:lnTo>
                    <a:pt x="10593" y="19713"/>
                  </a:lnTo>
                  <a:lnTo>
                    <a:pt x="9407" y="19303"/>
                  </a:lnTo>
                  <a:lnTo>
                    <a:pt x="8481" y="18893"/>
                  </a:lnTo>
                  <a:lnTo>
                    <a:pt x="8481" y="19303"/>
                  </a:lnTo>
                  <a:lnTo>
                    <a:pt x="7481" y="19303"/>
                  </a:lnTo>
                  <a:lnTo>
                    <a:pt x="5370" y="18689"/>
                  </a:lnTo>
                  <a:lnTo>
                    <a:pt x="4778" y="17623"/>
                  </a:lnTo>
                  <a:lnTo>
                    <a:pt x="5370" y="15287"/>
                  </a:lnTo>
                  <a:lnTo>
                    <a:pt x="5593" y="14836"/>
                  </a:lnTo>
                  <a:lnTo>
                    <a:pt x="5370" y="14426"/>
                  </a:lnTo>
                  <a:lnTo>
                    <a:pt x="5593" y="12746"/>
                  </a:lnTo>
                  <a:lnTo>
                    <a:pt x="6370" y="13770"/>
                  </a:lnTo>
                  <a:lnTo>
                    <a:pt x="5963" y="12746"/>
                  </a:lnTo>
                  <a:lnTo>
                    <a:pt x="5370" y="12500"/>
                  </a:lnTo>
                  <a:lnTo>
                    <a:pt x="5370" y="11475"/>
                  </a:lnTo>
                  <a:lnTo>
                    <a:pt x="4037" y="10000"/>
                  </a:lnTo>
                  <a:lnTo>
                    <a:pt x="4037" y="8893"/>
                  </a:lnTo>
                  <a:lnTo>
                    <a:pt x="3481" y="8730"/>
                  </a:lnTo>
                  <a:lnTo>
                    <a:pt x="2519" y="8279"/>
                  </a:lnTo>
                  <a:lnTo>
                    <a:pt x="778" y="7623"/>
                  </a:lnTo>
                  <a:lnTo>
                    <a:pt x="407" y="7049"/>
                  </a:lnTo>
                  <a:lnTo>
                    <a:pt x="778" y="7049"/>
                  </a:lnTo>
                  <a:lnTo>
                    <a:pt x="407" y="6557"/>
                  </a:lnTo>
                  <a:lnTo>
                    <a:pt x="1000" y="6557"/>
                  </a:lnTo>
                  <a:lnTo>
                    <a:pt x="778" y="6393"/>
                  </a:lnTo>
                  <a:lnTo>
                    <a:pt x="0" y="6393"/>
                  </a:lnTo>
                  <a:lnTo>
                    <a:pt x="407" y="5943"/>
                  </a:lnTo>
                  <a:lnTo>
                    <a:pt x="1370" y="5533"/>
                  </a:lnTo>
                  <a:lnTo>
                    <a:pt x="1926" y="5533"/>
                  </a:lnTo>
                  <a:lnTo>
                    <a:pt x="2519" y="5533"/>
                  </a:lnTo>
                  <a:lnTo>
                    <a:pt x="3481" y="6393"/>
                  </a:lnTo>
                  <a:lnTo>
                    <a:pt x="3852" y="5943"/>
                  </a:lnTo>
                  <a:lnTo>
                    <a:pt x="4407" y="5943"/>
                  </a:lnTo>
                  <a:lnTo>
                    <a:pt x="5000" y="5943"/>
                  </a:lnTo>
                  <a:lnTo>
                    <a:pt x="4778" y="4467"/>
                  </a:lnTo>
                  <a:lnTo>
                    <a:pt x="4407" y="3197"/>
                  </a:lnTo>
                  <a:lnTo>
                    <a:pt x="5000" y="3197"/>
                  </a:lnTo>
                  <a:lnTo>
                    <a:pt x="5593" y="3197"/>
                  </a:lnTo>
                  <a:lnTo>
                    <a:pt x="5593" y="3852"/>
                  </a:lnTo>
                  <a:lnTo>
                    <a:pt x="6370" y="4262"/>
                  </a:lnTo>
                  <a:lnTo>
                    <a:pt x="7111" y="4262"/>
                  </a:lnTo>
                  <a:lnTo>
                    <a:pt x="7481" y="3607"/>
                  </a:lnTo>
                  <a:lnTo>
                    <a:pt x="8074" y="3197"/>
                  </a:lnTo>
                  <a:lnTo>
                    <a:pt x="9407" y="2787"/>
                  </a:lnTo>
                  <a:lnTo>
                    <a:pt x="9630" y="2131"/>
                  </a:lnTo>
                  <a:lnTo>
                    <a:pt x="9630" y="451"/>
                  </a:lnTo>
                  <a:lnTo>
                    <a:pt x="11519" y="0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35" name="Freeform 15">
              <a:extLst>
                <a:ext uri="{FF2B5EF4-FFF2-40B4-BE49-F238E27FC236}">
                  <a16:creationId xmlns:a16="http://schemas.microsoft.com/office/drawing/2014/main" id="{95700347-3039-5DDA-77BD-E9FB448BA8F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8" y="2070"/>
              <a:ext cx="22" cy="36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0000" h="20000">
                  <a:moveTo>
                    <a:pt x="11852" y="0"/>
                  </a:moveTo>
                  <a:lnTo>
                    <a:pt x="15926" y="0"/>
                  </a:lnTo>
                  <a:lnTo>
                    <a:pt x="15926" y="1348"/>
                  </a:lnTo>
                  <a:lnTo>
                    <a:pt x="15926" y="3596"/>
                  </a:lnTo>
                  <a:lnTo>
                    <a:pt x="19630" y="5843"/>
                  </a:lnTo>
                  <a:lnTo>
                    <a:pt x="19630" y="9213"/>
                  </a:lnTo>
                  <a:lnTo>
                    <a:pt x="19630" y="10562"/>
                  </a:lnTo>
                  <a:lnTo>
                    <a:pt x="15926" y="12809"/>
                  </a:lnTo>
                  <a:lnTo>
                    <a:pt x="15926" y="15056"/>
                  </a:lnTo>
                  <a:lnTo>
                    <a:pt x="15926" y="16180"/>
                  </a:lnTo>
                  <a:lnTo>
                    <a:pt x="11852" y="18427"/>
                  </a:lnTo>
                  <a:lnTo>
                    <a:pt x="11852" y="19775"/>
                  </a:lnTo>
                  <a:lnTo>
                    <a:pt x="10000" y="19775"/>
                  </a:lnTo>
                  <a:lnTo>
                    <a:pt x="5926" y="19775"/>
                  </a:lnTo>
                  <a:lnTo>
                    <a:pt x="4074" y="18427"/>
                  </a:lnTo>
                  <a:lnTo>
                    <a:pt x="5926" y="18427"/>
                  </a:lnTo>
                  <a:lnTo>
                    <a:pt x="5926" y="16180"/>
                  </a:lnTo>
                  <a:lnTo>
                    <a:pt x="4074" y="16180"/>
                  </a:lnTo>
                  <a:lnTo>
                    <a:pt x="4074" y="15056"/>
                  </a:lnTo>
                  <a:lnTo>
                    <a:pt x="0" y="15056"/>
                  </a:lnTo>
                  <a:lnTo>
                    <a:pt x="4074" y="12809"/>
                  </a:lnTo>
                  <a:lnTo>
                    <a:pt x="4074" y="10562"/>
                  </a:lnTo>
                  <a:lnTo>
                    <a:pt x="0" y="10562"/>
                  </a:lnTo>
                  <a:lnTo>
                    <a:pt x="0" y="9213"/>
                  </a:lnTo>
                  <a:lnTo>
                    <a:pt x="4074" y="9213"/>
                  </a:lnTo>
                  <a:lnTo>
                    <a:pt x="0" y="6966"/>
                  </a:lnTo>
                  <a:lnTo>
                    <a:pt x="4074" y="6966"/>
                  </a:lnTo>
                  <a:lnTo>
                    <a:pt x="4074" y="5843"/>
                  </a:lnTo>
                  <a:lnTo>
                    <a:pt x="5926" y="3596"/>
                  </a:lnTo>
                  <a:lnTo>
                    <a:pt x="10000" y="3596"/>
                  </a:lnTo>
                  <a:lnTo>
                    <a:pt x="11852" y="3596"/>
                  </a:lnTo>
                  <a:lnTo>
                    <a:pt x="11852" y="1348"/>
                  </a:lnTo>
                  <a:lnTo>
                    <a:pt x="11852" y="0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36" name="Freeform 16">
              <a:extLst>
                <a:ext uri="{FF2B5EF4-FFF2-40B4-BE49-F238E27FC236}">
                  <a16:creationId xmlns:a16="http://schemas.microsoft.com/office/drawing/2014/main" id="{B15F82CE-1855-8F94-0DD0-DAABF6694FEF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0" y="1696"/>
              <a:ext cx="124" cy="217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w 20000"/>
                <a:gd name="T75" fmla="*/ 0 h 20000"/>
                <a:gd name="T76" fmla="*/ 0 w 20000"/>
                <a:gd name="T77" fmla="*/ 0 h 20000"/>
                <a:gd name="T78" fmla="*/ 0 w 20000"/>
                <a:gd name="T79" fmla="*/ 0 h 20000"/>
                <a:gd name="T80" fmla="*/ 0 w 20000"/>
                <a:gd name="T81" fmla="*/ 0 h 20000"/>
                <a:gd name="T82" fmla="*/ 0 w 20000"/>
                <a:gd name="T83" fmla="*/ 0 h 20000"/>
                <a:gd name="T84" fmla="*/ 0 w 20000"/>
                <a:gd name="T85" fmla="*/ 0 h 20000"/>
                <a:gd name="T86" fmla="*/ 0 w 20000"/>
                <a:gd name="T87" fmla="*/ 0 h 2000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20000" h="20000">
                  <a:moveTo>
                    <a:pt x="1667" y="19963"/>
                  </a:moveTo>
                  <a:lnTo>
                    <a:pt x="641" y="19596"/>
                  </a:lnTo>
                  <a:lnTo>
                    <a:pt x="2372" y="19007"/>
                  </a:lnTo>
                  <a:lnTo>
                    <a:pt x="3974" y="17647"/>
                  </a:lnTo>
                  <a:lnTo>
                    <a:pt x="5000" y="17500"/>
                  </a:lnTo>
                  <a:lnTo>
                    <a:pt x="6987" y="17500"/>
                  </a:lnTo>
                  <a:lnTo>
                    <a:pt x="8013" y="16544"/>
                  </a:lnTo>
                  <a:lnTo>
                    <a:pt x="6667" y="16912"/>
                  </a:lnTo>
                  <a:lnTo>
                    <a:pt x="4359" y="16544"/>
                  </a:lnTo>
                  <a:lnTo>
                    <a:pt x="3974" y="16140"/>
                  </a:lnTo>
                  <a:lnTo>
                    <a:pt x="2628" y="16544"/>
                  </a:lnTo>
                  <a:lnTo>
                    <a:pt x="2372" y="15993"/>
                  </a:lnTo>
                  <a:lnTo>
                    <a:pt x="5000" y="14632"/>
                  </a:lnTo>
                  <a:lnTo>
                    <a:pt x="5000" y="13676"/>
                  </a:lnTo>
                  <a:lnTo>
                    <a:pt x="3974" y="13676"/>
                  </a:lnTo>
                  <a:lnTo>
                    <a:pt x="3333" y="13676"/>
                  </a:lnTo>
                  <a:lnTo>
                    <a:pt x="3974" y="13493"/>
                  </a:lnTo>
                  <a:lnTo>
                    <a:pt x="6026" y="12904"/>
                  </a:lnTo>
                  <a:lnTo>
                    <a:pt x="8013" y="12904"/>
                  </a:lnTo>
                  <a:lnTo>
                    <a:pt x="7628" y="12169"/>
                  </a:lnTo>
                  <a:lnTo>
                    <a:pt x="7628" y="11397"/>
                  </a:lnTo>
                  <a:lnTo>
                    <a:pt x="7628" y="11029"/>
                  </a:lnTo>
                  <a:lnTo>
                    <a:pt x="6987" y="11029"/>
                  </a:lnTo>
                  <a:lnTo>
                    <a:pt x="6667" y="9669"/>
                  </a:lnTo>
                  <a:lnTo>
                    <a:pt x="6667" y="9522"/>
                  </a:lnTo>
                  <a:lnTo>
                    <a:pt x="7628" y="8934"/>
                  </a:lnTo>
                  <a:lnTo>
                    <a:pt x="6667" y="8934"/>
                  </a:lnTo>
                  <a:lnTo>
                    <a:pt x="5000" y="9081"/>
                  </a:lnTo>
                  <a:lnTo>
                    <a:pt x="3333" y="9522"/>
                  </a:lnTo>
                  <a:lnTo>
                    <a:pt x="2372" y="9081"/>
                  </a:lnTo>
                  <a:lnTo>
                    <a:pt x="3333" y="7574"/>
                  </a:lnTo>
                  <a:lnTo>
                    <a:pt x="3333" y="7206"/>
                  </a:lnTo>
                  <a:lnTo>
                    <a:pt x="3333" y="6654"/>
                  </a:lnTo>
                  <a:lnTo>
                    <a:pt x="1667" y="6654"/>
                  </a:lnTo>
                  <a:lnTo>
                    <a:pt x="1026" y="7978"/>
                  </a:lnTo>
                  <a:lnTo>
                    <a:pt x="1026" y="7022"/>
                  </a:lnTo>
                  <a:lnTo>
                    <a:pt x="1026" y="5699"/>
                  </a:lnTo>
                  <a:lnTo>
                    <a:pt x="2372" y="4926"/>
                  </a:lnTo>
                  <a:lnTo>
                    <a:pt x="1026" y="5110"/>
                  </a:lnTo>
                  <a:lnTo>
                    <a:pt x="0" y="4559"/>
                  </a:lnTo>
                  <a:lnTo>
                    <a:pt x="1026" y="3971"/>
                  </a:lnTo>
                  <a:lnTo>
                    <a:pt x="1667" y="3235"/>
                  </a:lnTo>
                  <a:lnTo>
                    <a:pt x="641" y="3015"/>
                  </a:lnTo>
                  <a:lnTo>
                    <a:pt x="1026" y="2096"/>
                  </a:lnTo>
                  <a:lnTo>
                    <a:pt x="2372" y="1691"/>
                  </a:lnTo>
                  <a:lnTo>
                    <a:pt x="2372" y="1103"/>
                  </a:lnTo>
                  <a:lnTo>
                    <a:pt x="2628" y="1103"/>
                  </a:lnTo>
                  <a:lnTo>
                    <a:pt x="3333" y="0"/>
                  </a:lnTo>
                  <a:lnTo>
                    <a:pt x="5256" y="147"/>
                  </a:lnTo>
                  <a:lnTo>
                    <a:pt x="7628" y="0"/>
                  </a:lnTo>
                  <a:lnTo>
                    <a:pt x="7628" y="956"/>
                  </a:lnTo>
                  <a:lnTo>
                    <a:pt x="5256" y="1691"/>
                  </a:lnTo>
                  <a:lnTo>
                    <a:pt x="5256" y="2096"/>
                  </a:lnTo>
                  <a:lnTo>
                    <a:pt x="5000" y="2647"/>
                  </a:lnTo>
                  <a:lnTo>
                    <a:pt x="6667" y="2463"/>
                  </a:lnTo>
                  <a:lnTo>
                    <a:pt x="10256" y="2463"/>
                  </a:lnTo>
                  <a:lnTo>
                    <a:pt x="10897" y="3015"/>
                  </a:lnTo>
                  <a:lnTo>
                    <a:pt x="9615" y="3971"/>
                  </a:lnTo>
                  <a:lnTo>
                    <a:pt x="8013" y="5478"/>
                  </a:lnTo>
                  <a:lnTo>
                    <a:pt x="8654" y="5699"/>
                  </a:lnTo>
                  <a:lnTo>
                    <a:pt x="7628" y="6066"/>
                  </a:lnTo>
                  <a:lnTo>
                    <a:pt x="6667" y="6434"/>
                  </a:lnTo>
                  <a:lnTo>
                    <a:pt x="8654" y="6434"/>
                  </a:lnTo>
                  <a:lnTo>
                    <a:pt x="11282" y="7978"/>
                  </a:lnTo>
                  <a:lnTo>
                    <a:pt x="12949" y="9669"/>
                  </a:lnTo>
                  <a:lnTo>
                    <a:pt x="14936" y="10662"/>
                  </a:lnTo>
                  <a:lnTo>
                    <a:pt x="15577" y="11985"/>
                  </a:lnTo>
                  <a:lnTo>
                    <a:pt x="14936" y="11985"/>
                  </a:lnTo>
                  <a:lnTo>
                    <a:pt x="16282" y="13125"/>
                  </a:lnTo>
                  <a:lnTo>
                    <a:pt x="15577" y="13493"/>
                  </a:lnTo>
                  <a:lnTo>
                    <a:pt x="16282" y="14044"/>
                  </a:lnTo>
                  <a:lnTo>
                    <a:pt x="16603" y="13676"/>
                  </a:lnTo>
                  <a:lnTo>
                    <a:pt x="17949" y="13493"/>
                  </a:lnTo>
                  <a:lnTo>
                    <a:pt x="19936" y="14412"/>
                  </a:lnTo>
                  <a:lnTo>
                    <a:pt x="18910" y="15993"/>
                  </a:lnTo>
                  <a:lnTo>
                    <a:pt x="17949" y="16140"/>
                  </a:lnTo>
                  <a:lnTo>
                    <a:pt x="17308" y="16544"/>
                  </a:lnTo>
                  <a:lnTo>
                    <a:pt x="16603" y="16912"/>
                  </a:lnTo>
                  <a:lnTo>
                    <a:pt x="18910" y="17096"/>
                  </a:lnTo>
                  <a:lnTo>
                    <a:pt x="17949" y="18088"/>
                  </a:lnTo>
                  <a:lnTo>
                    <a:pt x="16282" y="18456"/>
                  </a:lnTo>
                  <a:lnTo>
                    <a:pt x="13910" y="18088"/>
                  </a:lnTo>
                  <a:lnTo>
                    <a:pt x="12949" y="18088"/>
                  </a:lnTo>
                  <a:lnTo>
                    <a:pt x="10256" y="18456"/>
                  </a:lnTo>
                  <a:lnTo>
                    <a:pt x="8013" y="18456"/>
                  </a:lnTo>
                  <a:lnTo>
                    <a:pt x="6667" y="18640"/>
                  </a:lnTo>
                  <a:lnTo>
                    <a:pt x="5256" y="19375"/>
                  </a:lnTo>
                  <a:lnTo>
                    <a:pt x="4359" y="19375"/>
                  </a:lnTo>
                  <a:lnTo>
                    <a:pt x="1667" y="19963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37" name="Freeform 17">
              <a:extLst>
                <a:ext uri="{FF2B5EF4-FFF2-40B4-BE49-F238E27FC236}">
                  <a16:creationId xmlns:a16="http://schemas.microsoft.com/office/drawing/2014/main" id="{2CB8B19F-413D-BCC3-C34A-E9C00283EBD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1" y="1784"/>
              <a:ext cx="39" cy="32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20000" h="20000">
                  <a:moveTo>
                    <a:pt x="5253" y="5316"/>
                  </a:moveTo>
                  <a:lnTo>
                    <a:pt x="8283" y="2785"/>
                  </a:lnTo>
                  <a:lnTo>
                    <a:pt x="13535" y="0"/>
                  </a:lnTo>
                  <a:lnTo>
                    <a:pt x="14545" y="0"/>
                  </a:lnTo>
                  <a:lnTo>
                    <a:pt x="17778" y="6582"/>
                  </a:lnTo>
                  <a:lnTo>
                    <a:pt x="16566" y="9367"/>
                  </a:lnTo>
                  <a:lnTo>
                    <a:pt x="17778" y="9367"/>
                  </a:lnTo>
                  <a:lnTo>
                    <a:pt x="19798" y="15696"/>
                  </a:lnTo>
                  <a:lnTo>
                    <a:pt x="14545" y="19747"/>
                  </a:lnTo>
                  <a:lnTo>
                    <a:pt x="13535" y="17215"/>
                  </a:lnTo>
                  <a:lnTo>
                    <a:pt x="11515" y="17215"/>
                  </a:lnTo>
                  <a:lnTo>
                    <a:pt x="6263" y="10380"/>
                  </a:lnTo>
                  <a:lnTo>
                    <a:pt x="6263" y="13165"/>
                  </a:lnTo>
                  <a:lnTo>
                    <a:pt x="6263" y="15696"/>
                  </a:lnTo>
                  <a:lnTo>
                    <a:pt x="5253" y="17215"/>
                  </a:lnTo>
                  <a:lnTo>
                    <a:pt x="1212" y="15696"/>
                  </a:lnTo>
                  <a:lnTo>
                    <a:pt x="0" y="10380"/>
                  </a:lnTo>
                  <a:lnTo>
                    <a:pt x="1212" y="9367"/>
                  </a:lnTo>
                  <a:lnTo>
                    <a:pt x="1212" y="6582"/>
                  </a:lnTo>
                  <a:lnTo>
                    <a:pt x="5253" y="5316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38" name="Freeform 18">
              <a:extLst>
                <a:ext uri="{FF2B5EF4-FFF2-40B4-BE49-F238E27FC236}">
                  <a16:creationId xmlns:a16="http://schemas.microsoft.com/office/drawing/2014/main" id="{EA2BDA2B-907B-7F21-916A-41D9764CF22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7" y="1702"/>
              <a:ext cx="11" cy="17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0000" h="20000">
                  <a:moveTo>
                    <a:pt x="0" y="19524"/>
                  </a:moveTo>
                  <a:lnTo>
                    <a:pt x="0" y="14286"/>
                  </a:lnTo>
                  <a:lnTo>
                    <a:pt x="0" y="11905"/>
                  </a:lnTo>
                  <a:lnTo>
                    <a:pt x="0" y="6667"/>
                  </a:lnTo>
                  <a:lnTo>
                    <a:pt x="4444" y="6667"/>
                  </a:lnTo>
                  <a:lnTo>
                    <a:pt x="4444" y="4762"/>
                  </a:lnTo>
                  <a:lnTo>
                    <a:pt x="19259" y="0"/>
                  </a:lnTo>
                  <a:lnTo>
                    <a:pt x="19259" y="4762"/>
                  </a:lnTo>
                  <a:lnTo>
                    <a:pt x="11852" y="11905"/>
                  </a:lnTo>
                  <a:lnTo>
                    <a:pt x="19259" y="11905"/>
                  </a:lnTo>
                  <a:lnTo>
                    <a:pt x="11852" y="14286"/>
                  </a:lnTo>
                  <a:lnTo>
                    <a:pt x="0" y="19524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39" name="Freeform 19">
              <a:extLst>
                <a:ext uri="{FF2B5EF4-FFF2-40B4-BE49-F238E27FC236}">
                  <a16:creationId xmlns:a16="http://schemas.microsoft.com/office/drawing/2014/main" id="{3178E61D-1046-14BD-1B3E-1618FC92803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0" y="1722"/>
              <a:ext cx="16" cy="13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0000" h="20000">
                  <a:moveTo>
                    <a:pt x="16667" y="19375"/>
                  </a:moveTo>
                  <a:lnTo>
                    <a:pt x="11905" y="19375"/>
                  </a:lnTo>
                  <a:lnTo>
                    <a:pt x="16667" y="19375"/>
                  </a:lnTo>
                  <a:lnTo>
                    <a:pt x="9524" y="19375"/>
                  </a:lnTo>
                  <a:lnTo>
                    <a:pt x="4762" y="9375"/>
                  </a:lnTo>
                  <a:lnTo>
                    <a:pt x="0" y="9375"/>
                  </a:lnTo>
                  <a:lnTo>
                    <a:pt x="4762" y="0"/>
                  </a:lnTo>
                  <a:lnTo>
                    <a:pt x="9524" y="3750"/>
                  </a:lnTo>
                  <a:lnTo>
                    <a:pt x="9524" y="0"/>
                  </a:lnTo>
                  <a:lnTo>
                    <a:pt x="11905" y="0"/>
                  </a:lnTo>
                  <a:lnTo>
                    <a:pt x="11905" y="13125"/>
                  </a:lnTo>
                  <a:lnTo>
                    <a:pt x="19524" y="13125"/>
                  </a:lnTo>
                  <a:lnTo>
                    <a:pt x="16667" y="19375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40" name="Freeform 20">
              <a:extLst>
                <a:ext uri="{FF2B5EF4-FFF2-40B4-BE49-F238E27FC236}">
                  <a16:creationId xmlns:a16="http://schemas.microsoft.com/office/drawing/2014/main" id="{F62CBA06-8E94-BDB1-CBA0-AAB5EA318D6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0" y="1642"/>
              <a:ext cx="11" cy="20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000" h="20000">
                  <a:moveTo>
                    <a:pt x="7407" y="19615"/>
                  </a:moveTo>
                  <a:lnTo>
                    <a:pt x="7407" y="11923"/>
                  </a:lnTo>
                  <a:lnTo>
                    <a:pt x="0" y="9615"/>
                  </a:lnTo>
                  <a:lnTo>
                    <a:pt x="7407" y="9615"/>
                  </a:lnTo>
                  <a:lnTo>
                    <a:pt x="0" y="2308"/>
                  </a:lnTo>
                  <a:lnTo>
                    <a:pt x="11852" y="0"/>
                  </a:lnTo>
                  <a:lnTo>
                    <a:pt x="11852" y="5769"/>
                  </a:lnTo>
                  <a:lnTo>
                    <a:pt x="19259" y="11923"/>
                  </a:lnTo>
                  <a:lnTo>
                    <a:pt x="7407" y="19615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41" name="Freeform 21">
              <a:extLst>
                <a:ext uri="{FF2B5EF4-FFF2-40B4-BE49-F238E27FC236}">
                  <a16:creationId xmlns:a16="http://schemas.microsoft.com/office/drawing/2014/main" id="{96F81C27-38DF-19B7-53E2-036F2E20CAB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7" y="1594"/>
              <a:ext cx="11" cy="11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000" h="20000">
                  <a:moveTo>
                    <a:pt x="11852" y="19259"/>
                  </a:moveTo>
                  <a:lnTo>
                    <a:pt x="0" y="7407"/>
                  </a:lnTo>
                  <a:lnTo>
                    <a:pt x="4444" y="0"/>
                  </a:lnTo>
                  <a:lnTo>
                    <a:pt x="19259" y="11852"/>
                  </a:lnTo>
                  <a:lnTo>
                    <a:pt x="11852" y="19259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42" name="Freeform 22">
              <a:extLst>
                <a:ext uri="{FF2B5EF4-FFF2-40B4-BE49-F238E27FC236}">
                  <a16:creationId xmlns:a16="http://schemas.microsoft.com/office/drawing/2014/main" id="{E99A4A28-1FB0-36BD-7D02-8DDA2834953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4" y="1681"/>
              <a:ext cx="10" cy="7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0000" h="20000">
                  <a:moveTo>
                    <a:pt x="19259" y="18824"/>
                  </a:moveTo>
                  <a:lnTo>
                    <a:pt x="0" y="18824"/>
                  </a:lnTo>
                  <a:lnTo>
                    <a:pt x="0" y="0"/>
                  </a:lnTo>
                  <a:lnTo>
                    <a:pt x="7407" y="11765"/>
                  </a:lnTo>
                  <a:lnTo>
                    <a:pt x="19259" y="11765"/>
                  </a:lnTo>
                  <a:lnTo>
                    <a:pt x="19259" y="18824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43" name="Freeform 23">
              <a:extLst>
                <a:ext uri="{FF2B5EF4-FFF2-40B4-BE49-F238E27FC236}">
                  <a16:creationId xmlns:a16="http://schemas.microsoft.com/office/drawing/2014/main" id="{A5173E07-FA26-3D05-BDEF-BAFFF7DFAB52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1" y="1729"/>
              <a:ext cx="3" cy="7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000" h="20000">
                  <a:moveTo>
                    <a:pt x="17143" y="18824"/>
                  </a:moveTo>
                  <a:lnTo>
                    <a:pt x="0" y="18824"/>
                  </a:lnTo>
                  <a:lnTo>
                    <a:pt x="0" y="0"/>
                  </a:lnTo>
                  <a:lnTo>
                    <a:pt x="17143" y="7059"/>
                  </a:lnTo>
                  <a:lnTo>
                    <a:pt x="17143" y="18824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44" name="Freeform 24">
              <a:extLst>
                <a:ext uri="{FF2B5EF4-FFF2-40B4-BE49-F238E27FC236}">
                  <a16:creationId xmlns:a16="http://schemas.microsoft.com/office/drawing/2014/main" id="{C6A2DF53-F953-AB88-1BC8-FC3799D1107F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7" y="1722"/>
              <a:ext cx="7" cy="3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000" h="20000">
                  <a:moveTo>
                    <a:pt x="18824" y="17143"/>
                  </a:moveTo>
                  <a:lnTo>
                    <a:pt x="0" y="0"/>
                  </a:lnTo>
                  <a:lnTo>
                    <a:pt x="18824" y="0"/>
                  </a:lnTo>
                  <a:lnTo>
                    <a:pt x="18824" y="17143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45" name="Freeform 25">
              <a:extLst>
                <a:ext uri="{FF2B5EF4-FFF2-40B4-BE49-F238E27FC236}">
                  <a16:creationId xmlns:a16="http://schemas.microsoft.com/office/drawing/2014/main" id="{CFFE7856-4B8D-3F4B-DD15-E4CDBF87D8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8" y="1783"/>
              <a:ext cx="72" cy="93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20000" h="20000">
                  <a:moveTo>
                    <a:pt x="14725" y="2222"/>
                  </a:moveTo>
                  <a:lnTo>
                    <a:pt x="12527" y="2564"/>
                  </a:lnTo>
                  <a:lnTo>
                    <a:pt x="12527" y="3504"/>
                  </a:lnTo>
                  <a:lnTo>
                    <a:pt x="11868" y="3932"/>
                  </a:lnTo>
                  <a:lnTo>
                    <a:pt x="12527" y="5726"/>
                  </a:lnTo>
                  <a:lnTo>
                    <a:pt x="14725" y="6154"/>
                  </a:lnTo>
                  <a:lnTo>
                    <a:pt x="15385" y="5726"/>
                  </a:lnTo>
                  <a:lnTo>
                    <a:pt x="15385" y="4872"/>
                  </a:lnTo>
                  <a:lnTo>
                    <a:pt x="15385" y="3932"/>
                  </a:lnTo>
                  <a:lnTo>
                    <a:pt x="18132" y="6154"/>
                  </a:lnTo>
                  <a:lnTo>
                    <a:pt x="19231" y="6154"/>
                  </a:lnTo>
                  <a:lnTo>
                    <a:pt x="19890" y="7009"/>
                  </a:lnTo>
                  <a:lnTo>
                    <a:pt x="19231" y="7863"/>
                  </a:lnTo>
                  <a:lnTo>
                    <a:pt x="18132" y="7009"/>
                  </a:lnTo>
                  <a:lnTo>
                    <a:pt x="19231" y="9231"/>
                  </a:lnTo>
                  <a:lnTo>
                    <a:pt x="19231" y="10598"/>
                  </a:lnTo>
                  <a:lnTo>
                    <a:pt x="19231" y="11453"/>
                  </a:lnTo>
                  <a:lnTo>
                    <a:pt x="19231" y="13248"/>
                  </a:lnTo>
                  <a:lnTo>
                    <a:pt x="18132" y="14103"/>
                  </a:lnTo>
                  <a:lnTo>
                    <a:pt x="18132" y="14957"/>
                  </a:lnTo>
                  <a:lnTo>
                    <a:pt x="18132" y="17265"/>
                  </a:lnTo>
                  <a:lnTo>
                    <a:pt x="15385" y="17265"/>
                  </a:lnTo>
                  <a:lnTo>
                    <a:pt x="11868" y="17607"/>
                  </a:lnTo>
                  <a:lnTo>
                    <a:pt x="9560" y="18974"/>
                  </a:lnTo>
                  <a:lnTo>
                    <a:pt x="9560" y="18547"/>
                  </a:lnTo>
                  <a:lnTo>
                    <a:pt x="8022" y="18974"/>
                  </a:lnTo>
                  <a:lnTo>
                    <a:pt x="5055" y="19915"/>
                  </a:lnTo>
                  <a:lnTo>
                    <a:pt x="3297" y="19915"/>
                  </a:lnTo>
                  <a:lnTo>
                    <a:pt x="1648" y="19915"/>
                  </a:lnTo>
                  <a:lnTo>
                    <a:pt x="3297" y="18547"/>
                  </a:lnTo>
                  <a:lnTo>
                    <a:pt x="440" y="18547"/>
                  </a:lnTo>
                  <a:lnTo>
                    <a:pt x="440" y="17607"/>
                  </a:lnTo>
                  <a:lnTo>
                    <a:pt x="2857" y="17265"/>
                  </a:lnTo>
                  <a:lnTo>
                    <a:pt x="0" y="17265"/>
                  </a:lnTo>
                  <a:lnTo>
                    <a:pt x="440" y="16325"/>
                  </a:lnTo>
                  <a:lnTo>
                    <a:pt x="2857" y="16325"/>
                  </a:lnTo>
                  <a:lnTo>
                    <a:pt x="2857" y="15470"/>
                  </a:lnTo>
                  <a:lnTo>
                    <a:pt x="3297" y="14957"/>
                  </a:lnTo>
                  <a:lnTo>
                    <a:pt x="6264" y="14103"/>
                  </a:lnTo>
                  <a:lnTo>
                    <a:pt x="7363" y="14103"/>
                  </a:lnTo>
                  <a:lnTo>
                    <a:pt x="6264" y="13248"/>
                  </a:lnTo>
                  <a:lnTo>
                    <a:pt x="5055" y="14103"/>
                  </a:lnTo>
                  <a:lnTo>
                    <a:pt x="3297" y="14103"/>
                  </a:lnTo>
                  <a:lnTo>
                    <a:pt x="4505" y="13248"/>
                  </a:lnTo>
                  <a:lnTo>
                    <a:pt x="5055" y="11880"/>
                  </a:lnTo>
                  <a:lnTo>
                    <a:pt x="6264" y="11453"/>
                  </a:lnTo>
                  <a:lnTo>
                    <a:pt x="3297" y="10598"/>
                  </a:lnTo>
                  <a:lnTo>
                    <a:pt x="1648" y="9231"/>
                  </a:lnTo>
                  <a:lnTo>
                    <a:pt x="3297" y="8376"/>
                  </a:lnTo>
                  <a:lnTo>
                    <a:pt x="4505" y="8376"/>
                  </a:lnTo>
                  <a:lnTo>
                    <a:pt x="3297" y="7863"/>
                  </a:lnTo>
                  <a:lnTo>
                    <a:pt x="2857" y="6154"/>
                  </a:lnTo>
                  <a:lnTo>
                    <a:pt x="1648" y="7009"/>
                  </a:lnTo>
                  <a:lnTo>
                    <a:pt x="2857" y="5726"/>
                  </a:lnTo>
                  <a:lnTo>
                    <a:pt x="4505" y="5726"/>
                  </a:lnTo>
                  <a:lnTo>
                    <a:pt x="6264" y="6154"/>
                  </a:lnTo>
                  <a:lnTo>
                    <a:pt x="8022" y="5726"/>
                  </a:lnTo>
                  <a:lnTo>
                    <a:pt x="9121" y="5726"/>
                  </a:lnTo>
                  <a:lnTo>
                    <a:pt x="9560" y="4872"/>
                  </a:lnTo>
                  <a:lnTo>
                    <a:pt x="10769" y="3932"/>
                  </a:lnTo>
                  <a:lnTo>
                    <a:pt x="10769" y="3504"/>
                  </a:lnTo>
                  <a:lnTo>
                    <a:pt x="8022" y="3504"/>
                  </a:lnTo>
                  <a:lnTo>
                    <a:pt x="9121" y="2564"/>
                  </a:lnTo>
                  <a:lnTo>
                    <a:pt x="9560" y="2222"/>
                  </a:lnTo>
                  <a:lnTo>
                    <a:pt x="12527" y="342"/>
                  </a:lnTo>
                  <a:lnTo>
                    <a:pt x="14725" y="0"/>
                  </a:lnTo>
                  <a:lnTo>
                    <a:pt x="16484" y="342"/>
                  </a:lnTo>
                  <a:lnTo>
                    <a:pt x="14725" y="2222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46" name="Freeform 26">
              <a:extLst>
                <a:ext uri="{FF2B5EF4-FFF2-40B4-BE49-F238E27FC236}">
                  <a16:creationId xmlns:a16="http://schemas.microsoft.com/office/drawing/2014/main" id="{7AEAFB33-5609-B0F4-77D8-22164B23FAB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5" y="1462"/>
              <a:ext cx="158" cy="96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20000" h="20000">
                  <a:moveTo>
                    <a:pt x="9924" y="19917"/>
                  </a:moveTo>
                  <a:lnTo>
                    <a:pt x="7342" y="18583"/>
                  </a:lnTo>
                  <a:lnTo>
                    <a:pt x="6025" y="17333"/>
                  </a:lnTo>
                  <a:lnTo>
                    <a:pt x="2582" y="17333"/>
                  </a:lnTo>
                  <a:lnTo>
                    <a:pt x="2582" y="16000"/>
                  </a:lnTo>
                  <a:lnTo>
                    <a:pt x="3089" y="16000"/>
                  </a:lnTo>
                  <a:lnTo>
                    <a:pt x="4456" y="14667"/>
                  </a:lnTo>
                  <a:lnTo>
                    <a:pt x="3392" y="12917"/>
                  </a:lnTo>
                  <a:lnTo>
                    <a:pt x="3392" y="10750"/>
                  </a:lnTo>
                  <a:lnTo>
                    <a:pt x="1013" y="10750"/>
                  </a:lnTo>
                  <a:lnTo>
                    <a:pt x="506" y="10333"/>
                  </a:lnTo>
                  <a:lnTo>
                    <a:pt x="2582" y="9500"/>
                  </a:lnTo>
                  <a:lnTo>
                    <a:pt x="4709" y="9500"/>
                  </a:lnTo>
                  <a:lnTo>
                    <a:pt x="5266" y="9083"/>
                  </a:lnTo>
                  <a:lnTo>
                    <a:pt x="4709" y="9083"/>
                  </a:lnTo>
                  <a:lnTo>
                    <a:pt x="3899" y="8167"/>
                  </a:lnTo>
                  <a:lnTo>
                    <a:pt x="4709" y="6917"/>
                  </a:lnTo>
                  <a:lnTo>
                    <a:pt x="3089" y="5583"/>
                  </a:lnTo>
                  <a:lnTo>
                    <a:pt x="1316" y="6917"/>
                  </a:lnTo>
                  <a:lnTo>
                    <a:pt x="0" y="6083"/>
                  </a:lnTo>
                  <a:lnTo>
                    <a:pt x="1013" y="4750"/>
                  </a:lnTo>
                  <a:lnTo>
                    <a:pt x="1823" y="5583"/>
                  </a:lnTo>
                  <a:lnTo>
                    <a:pt x="2076" y="4750"/>
                  </a:lnTo>
                  <a:lnTo>
                    <a:pt x="1316" y="3917"/>
                  </a:lnTo>
                  <a:lnTo>
                    <a:pt x="1823" y="3417"/>
                  </a:lnTo>
                  <a:lnTo>
                    <a:pt x="2076" y="1750"/>
                  </a:lnTo>
                  <a:lnTo>
                    <a:pt x="3089" y="3417"/>
                  </a:lnTo>
                  <a:lnTo>
                    <a:pt x="3899" y="3417"/>
                  </a:lnTo>
                  <a:lnTo>
                    <a:pt x="3089" y="1333"/>
                  </a:lnTo>
                  <a:lnTo>
                    <a:pt x="4456" y="0"/>
                  </a:lnTo>
                  <a:lnTo>
                    <a:pt x="6025" y="2583"/>
                  </a:lnTo>
                  <a:lnTo>
                    <a:pt x="5468" y="5583"/>
                  </a:lnTo>
                  <a:lnTo>
                    <a:pt x="6025" y="7333"/>
                  </a:lnTo>
                  <a:lnTo>
                    <a:pt x="6785" y="5583"/>
                  </a:lnTo>
                  <a:lnTo>
                    <a:pt x="7342" y="6083"/>
                  </a:lnTo>
                  <a:lnTo>
                    <a:pt x="7848" y="6083"/>
                  </a:lnTo>
                  <a:lnTo>
                    <a:pt x="7848" y="3417"/>
                  </a:lnTo>
                  <a:lnTo>
                    <a:pt x="8152" y="2583"/>
                  </a:lnTo>
                  <a:lnTo>
                    <a:pt x="8911" y="5583"/>
                  </a:lnTo>
                  <a:lnTo>
                    <a:pt x="9418" y="4750"/>
                  </a:lnTo>
                  <a:lnTo>
                    <a:pt x="9418" y="3417"/>
                  </a:lnTo>
                  <a:lnTo>
                    <a:pt x="10228" y="2583"/>
                  </a:lnTo>
                  <a:lnTo>
                    <a:pt x="11038" y="3917"/>
                  </a:lnTo>
                  <a:lnTo>
                    <a:pt x="12051" y="4750"/>
                  </a:lnTo>
                  <a:lnTo>
                    <a:pt x="11544" y="2583"/>
                  </a:lnTo>
                  <a:lnTo>
                    <a:pt x="12810" y="3917"/>
                  </a:lnTo>
                  <a:lnTo>
                    <a:pt x="13620" y="2583"/>
                  </a:lnTo>
                  <a:lnTo>
                    <a:pt x="14430" y="3417"/>
                  </a:lnTo>
                  <a:lnTo>
                    <a:pt x="14937" y="2583"/>
                  </a:lnTo>
                  <a:lnTo>
                    <a:pt x="14937" y="1333"/>
                  </a:lnTo>
                  <a:lnTo>
                    <a:pt x="15696" y="500"/>
                  </a:lnTo>
                  <a:lnTo>
                    <a:pt x="16253" y="2583"/>
                  </a:lnTo>
                  <a:lnTo>
                    <a:pt x="18380" y="1750"/>
                  </a:lnTo>
                  <a:lnTo>
                    <a:pt x="17570" y="3417"/>
                  </a:lnTo>
                  <a:lnTo>
                    <a:pt x="18380" y="3417"/>
                  </a:lnTo>
                  <a:lnTo>
                    <a:pt x="17873" y="5583"/>
                  </a:lnTo>
                  <a:lnTo>
                    <a:pt x="18380" y="5583"/>
                  </a:lnTo>
                  <a:lnTo>
                    <a:pt x="19949" y="8167"/>
                  </a:lnTo>
                  <a:lnTo>
                    <a:pt x="19949" y="9500"/>
                  </a:lnTo>
                  <a:lnTo>
                    <a:pt x="19646" y="10333"/>
                  </a:lnTo>
                  <a:lnTo>
                    <a:pt x="19139" y="12583"/>
                  </a:lnTo>
                  <a:lnTo>
                    <a:pt x="18380" y="12917"/>
                  </a:lnTo>
                  <a:lnTo>
                    <a:pt x="17873" y="14667"/>
                  </a:lnTo>
                  <a:lnTo>
                    <a:pt x="16253" y="15167"/>
                  </a:lnTo>
                  <a:lnTo>
                    <a:pt x="14430" y="16333"/>
                  </a:lnTo>
                  <a:lnTo>
                    <a:pt x="13367" y="18167"/>
                  </a:lnTo>
                  <a:lnTo>
                    <a:pt x="11544" y="19417"/>
                  </a:lnTo>
                  <a:lnTo>
                    <a:pt x="9924" y="19917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47" name="Freeform 27">
              <a:extLst>
                <a:ext uri="{FF2B5EF4-FFF2-40B4-BE49-F238E27FC236}">
                  <a16:creationId xmlns:a16="http://schemas.microsoft.com/office/drawing/2014/main" id="{67B510B6-E49A-91E9-9697-D9FB27A83F9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7" y="1979"/>
              <a:ext cx="199" cy="201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w 20000"/>
                <a:gd name="T75" fmla="*/ 0 h 20000"/>
                <a:gd name="T76" fmla="*/ 0 w 20000"/>
                <a:gd name="T77" fmla="*/ 0 h 20000"/>
                <a:gd name="T78" fmla="*/ 0 w 20000"/>
                <a:gd name="T79" fmla="*/ 0 h 20000"/>
                <a:gd name="T80" fmla="*/ 0 w 20000"/>
                <a:gd name="T81" fmla="*/ 0 h 20000"/>
                <a:gd name="T82" fmla="*/ 0 w 20000"/>
                <a:gd name="T83" fmla="*/ 0 h 20000"/>
                <a:gd name="T84" fmla="*/ 0 w 20000"/>
                <a:gd name="T85" fmla="*/ 0 h 20000"/>
                <a:gd name="T86" fmla="*/ 0 w 20000"/>
                <a:gd name="T87" fmla="*/ 0 h 20000"/>
                <a:gd name="T88" fmla="*/ 0 w 20000"/>
                <a:gd name="T89" fmla="*/ 0 h 20000"/>
                <a:gd name="T90" fmla="*/ 0 w 20000"/>
                <a:gd name="T91" fmla="*/ 0 h 20000"/>
                <a:gd name="T92" fmla="*/ 0 w 20000"/>
                <a:gd name="T93" fmla="*/ 0 h 20000"/>
                <a:gd name="T94" fmla="*/ 0 w 20000"/>
                <a:gd name="T95" fmla="*/ 0 h 2000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20000" h="20000">
                  <a:moveTo>
                    <a:pt x="6426" y="636"/>
                  </a:moveTo>
                  <a:lnTo>
                    <a:pt x="7470" y="636"/>
                  </a:lnTo>
                  <a:lnTo>
                    <a:pt x="7470" y="0"/>
                  </a:lnTo>
                  <a:lnTo>
                    <a:pt x="8514" y="0"/>
                  </a:lnTo>
                  <a:lnTo>
                    <a:pt x="9116" y="0"/>
                  </a:lnTo>
                  <a:lnTo>
                    <a:pt x="10161" y="636"/>
                  </a:lnTo>
                  <a:lnTo>
                    <a:pt x="11245" y="1431"/>
                  </a:lnTo>
                  <a:lnTo>
                    <a:pt x="11406" y="1431"/>
                  </a:lnTo>
                  <a:lnTo>
                    <a:pt x="11245" y="1630"/>
                  </a:lnTo>
                  <a:lnTo>
                    <a:pt x="12249" y="2664"/>
                  </a:lnTo>
                  <a:lnTo>
                    <a:pt x="12450" y="3300"/>
                  </a:lnTo>
                  <a:lnTo>
                    <a:pt x="12249" y="3698"/>
                  </a:lnTo>
                  <a:lnTo>
                    <a:pt x="11406" y="3300"/>
                  </a:lnTo>
                  <a:lnTo>
                    <a:pt x="11245" y="3062"/>
                  </a:lnTo>
                  <a:lnTo>
                    <a:pt x="10602" y="3062"/>
                  </a:lnTo>
                  <a:lnTo>
                    <a:pt x="10602" y="3300"/>
                  </a:lnTo>
                  <a:lnTo>
                    <a:pt x="9759" y="3698"/>
                  </a:lnTo>
                  <a:lnTo>
                    <a:pt x="9116" y="3897"/>
                  </a:lnTo>
                  <a:lnTo>
                    <a:pt x="9518" y="4692"/>
                  </a:lnTo>
                  <a:lnTo>
                    <a:pt x="9116" y="4930"/>
                  </a:lnTo>
                  <a:lnTo>
                    <a:pt x="9116" y="5765"/>
                  </a:lnTo>
                  <a:lnTo>
                    <a:pt x="11406" y="8032"/>
                  </a:lnTo>
                  <a:lnTo>
                    <a:pt x="12892" y="10298"/>
                  </a:lnTo>
                  <a:lnTo>
                    <a:pt x="14940" y="11292"/>
                  </a:lnTo>
                  <a:lnTo>
                    <a:pt x="15582" y="11292"/>
                  </a:lnTo>
                  <a:lnTo>
                    <a:pt x="15783" y="11690"/>
                  </a:lnTo>
                  <a:lnTo>
                    <a:pt x="15582" y="11928"/>
                  </a:lnTo>
                  <a:lnTo>
                    <a:pt x="15582" y="12326"/>
                  </a:lnTo>
                  <a:lnTo>
                    <a:pt x="16827" y="12962"/>
                  </a:lnTo>
                  <a:lnTo>
                    <a:pt x="18474" y="13559"/>
                  </a:lnTo>
                  <a:lnTo>
                    <a:pt x="19960" y="14990"/>
                  </a:lnTo>
                  <a:lnTo>
                    <a:pt x="19960" y="15626"/>
                  </a:lnTo>
                  <a:lnTo>
                    <a:pt x="19317" y="15626"/>
                  </a:lnTo>
                  <a:lnTo>
                    <a:pt x="18876" y="15229"/>
                  </a:lnTo>
                  <a:lnTo>
                    <a:pt x="18474" y="14592"/>
                  </a:lnTo>
                  <a:lnTo>
                    <a:pt x="17430" y="14394"/>
                  </a:lnTo>
                  <a:lnTo>
                    <a:pt x="17229" y="14592"/>
                  </a:lnTo>
                  <a:lnTo>
                    <a:pt x="16586" y="16064"/>
                  </a:lnTo>
                  <a:lnTo>
                    <a:pt x="17229" y="16223"/>
                  </a:lnTo>
                  <a:lnTo>
                    <a:pt x="17430" y="16223"/>
                  </a:lnTo>
                  <a:lnTo>
                    <a:pt x="17871" y="17694"/>
                  </a:lnTo>
                  <a:lnTo>
                    <a:pt x="16827" y="17853"/>
                  </a:lnTo>
                  <a:lnTo>
                    <a:pt x="16827" y="18728"/>
                  </a:lnTo>
                  <a:lnTo>
                    <a:pt x="16185" y="19563"/>
                  </a:lnTo>
                  <a:lnTo>
                    <a:pt x="15582" y="19960"/>
                  </a:lnTo>
                  <a:lnTo>
                    <a:pt x="15582" y="19324"/>
                  </a:lnTo>
                  <a:lnTo>
                    <a:pt x="15783" y="18926"/>
                  </a:lnTo>
                  <a:lnTo>
                    <a:pt x="15783" y="18330"/>
                  </a:lnTo>
                  <a:lnTo>
                    <a:pt x="16185" y="17853"/>
                  </a:lnTo>
                  <a:lnTo>
                    <a:pt x="15181" y="15229"/>
                  </a:lnTo>
                  <a:lnTo>
                    <a:pt x="14940" y="15229"/>
                  </a:lnTo>
                  <a:lnTo>
                    <a:pt x="14137" y="14990"/>
                  </a:lnTo>
                  <a:lnTo>
                    <a:pt x="14137" y="14592"/>
                  </a:lnTo>
                  <a:lnTo>
                    <a:pt x="13896" y="13956"/>
                  </a:lnTo>
                  <a:lnTo>
                    <a:pt x="13052" y="13956"/>
                  </a:lnTo>
                  <a:lnTo>
                    <a:pt x="12892" y="13559"/>
                  </a:lnTo>
                  <a:lnTo>
                    <a:pt x="12450" y="13559"/>
                  </a:lnTo>
                  <a:lnTo>
                    <a:pt x="12249" y="13360"/>
                  </a:lnTo>
                  <a:lnTo>
                    <a:pt x="12249" y="12565"/>
                  </a:lnTo>
                  <a:lnTo>
                    <a:pt x="10763" y="12565"/>
                  </a:lnTo>
                  <a:lnTo>
                    <a:pt x="9759" y="12326"/>
                  </a:lnTo>
                  <a:lnTo>
                    <a:pt x="8715" y="10895"/>
                  </a:lnTo>
                  <a:lnTo>
                    <a:pt x="8514" y="10696"/>
                  </a:lnTo>
                  <a:lnTo>
                    <a:pt x="7470" y="9662"/>
                  </a:lnTo>
                  <a:lnTo>
                    <a:pt x="6827" y="9264"/>
                  </a:lnTo>
                  <a:lnTo>
                    <a:pt x="6225" y="9264"/>
                  </a:lnTo>
                  <a:lnTo>
                    <a:pt x="6426" y="8628"/>
                  </a:lnTo>
                  <a:lnTo>
                    <a:pt x="6225" y="8191"/>
                  </a:lnTo>
                  <a:lnTo>
                    <a:pt x="5823" y="7396"/>
                  </a:lnTo>
                  <a:lnTo>
                    <a:pt x="5382" y="6561"/>
                  </a:lnTo>
                  <a:lnTo>
                    <a:pt x="4337" y="6402"/>
                  </a:lnTo>
                  <a:lnTo>
                    <a:pt x="3534" y="6402"/>
                  </a:lnTo>
                  <a:lnTo>
                    <a:pt x="2691" y="6561"/>
                  </a:lnTo>
                  <a:lnTo>
                    <a:pt x="2048" y="7396"/>
                  </a:lnTo>
                  <a:lnTo>
                    <a:pt x="1888" y="7396"/>
                  </a:lnTo>
                  <a:lnTo>
                    <a:pt x="1888" y="6958"/>
                  </a:lnTo>
                  <a:lnTo>
                    <a:pt x="2048" y="6561"/>
                  </a:lnTo>
                  <a:lnTo>
                    <a:pt x="1446" y="6561"/>
                  </a:lnTo>
                  <a:lnTo>
                    <a:pt x="803" y="6402"/>
                  </a:lnTo>
                  <a:lnTo>
                    <a:pt x="402" y="4692"/>
                  </a:lnTo>
                  <a:lnTo>
                    <a:pt x="0" y="4294"/>
                  </a:lnTo>
                  <a:lnTo>
                    <a:pt x="803" y="4294"/>
                  </a:lnTo>
                  <a:lnTo>
                    <a:pt x="402" y="2664"/>
                  </a:lnTo>
                  <a:lnTo>
                    <a:pt x="803" y="2664"/>
                  </a:lnTo>
                  <a:lnTo>
                    <a:pt x="1888" y="2266"/>
                  </a:lnTo>
                  <a:lnTo>
                    <a:pt x="2048" y="2664"/>
                  </a:lnTo>
                  <a:lnTo>
                    <a:pt x="2691" y="2028"/>
                  </a:lnTo>
                  <a:lnTo>
                    <a:pt x="4177" y="2266"/>
                  </a:lnTo>
                  <a:lnTo>
                    <a:pt x="4337" y="2028"/>
                  </a:lnTo>
                  <a:lnTo>
                    <a:pt x="4337" y="1431"/>
                  </a:lnTo>
                  <a:lnTo>
                    <a:pt x="4779" y="1431"/>
                  </a:lnTo>
                  <a:lnTo>
                    <a:pt x="5181" y="1630"/>
                  </a:lnTo>
                  <a:lnTo>
                    <a:pt x="5382" y="1630"/>
                  </a:lnTo>
                  <a:lnTo>
                    <a:pt x="5823" y="2028"/>
                  </a:lnTo>
                  <a:lnTo>
                    <a:pt x="5823" y="1431"/>
                  </a:lnTo>
                  <a:lnTo>
                    <a:pt x="6225" y="1431"/>
                  </a:lnTo>
                  <a:lnTo>
                    <a:pt x="6426" y="636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48" name="Freeform 28">
              <a:extLst>
                <a:ext uri="{FF2B5EF4-FFF2-40B4-BE49-F238E27FC236}">
                  <a16:creationId xmlns:a16="http://schemas.microsoft.com/office/drawing/2014/main" id="{92244515-ACAA-F772-D40B-5C9646506BC0}"/>
                </a:ext>
              </a:extLst>
            </p:cNvPr>
            <p:cNvSpPr>
              <a:spLocks/>
            </p:cNvSpPr>
            <p:nvPr/>
          </p:nvSpPr>
          <p:spPr bwMode="auto">
            <a:xfrm>
              <a:off x="3238" y="2174"/>
              <a:ext cx="48" cy="29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0000" h="20000">
                  <a:moveTo>
                    <a:pt x="18167" y="19730"/>
                  </a:moveTo>
                  <a:lnTo>
                    <a:pt x="13833" y="18108"/>
                  </a:lnTo>
                  <a:lnTo>
                    <a:pt x="12000" y="15405"/>
                  </a:lnTo>
                  <a:lnTo>
                    <a:pt x="8667" y="12703"/>
                  </a:lnTo>
                  <a:lnTo>
                    <a:pt x="2667" y="8378"/>
                  </a:lnTo>
                  <a:lnTo>
                    <a:pt x="0" y="7027"/>
                  </a:lnTo>
                  <a:lnTo>
                    <a:pt x="0" y="1622"/>
                  </a:lnTo>
                  <a:lnTo>
                    <a:pt x="1833" y="0"/>
                  </a:lnTo>
                  <a:lnTo>
                    <a:pt x="2667" y="1622"/>
                  </a:lnTo>
                  <a:lnTo>
                    <a:pt x="4500" y="0"/>
                  </a:lnTo>
                  <a:lnTo>
                    <a:pt x="5167" y="0"/>
                  </a:lnTo>
                  <a:lnTo>
                    <a:pt x="9500" y="1622"/>
                  </a:lnTo>
                  <a:lnTo>
                    <a:pt x="19833" y="0"/>
                  </a:lnTo>
                  <a:lnTo>
                    <a:pt x="19833" y="4324"/>
                  </a:lnTo>
                  <a:lnTo>
                    <a:pt x="18167" y="8378"/>
                  </a:lnTo>
                  <a:lnTo>
                    <a:pt x="19833" y="15405"/>
                  </a:lnTo>
                  <a:lnTo>
                    <a:pt x="18167" y="19730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49" name="Freeform 29">
              <a:extLst>
                <a:ext uri="{FF2B5EF4-FFF2-40B4-BE49-F238E27FC236}">
                  <a16:creationId xmlns:a16="http://schemas.microsoft.com/office/drawing/2014/main" id="{E09CBB22-EA42-172C-97EB-4565535E80D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2" y="2110"/>
              <a:ext cx="29" cy="48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0000" h="20000">
                  <a:moveTo>
                    <a:pt x="8378" y="19833"/>
                  </a:moveTo>
                  <a:lnTo>
                    <a:pt x="4324" y="18167"/>
                  </a:lnTo>
                  <a:lnTo>
                    <a:pt x="4324" y="13667"/>
                  </a:lnTo>
                  <a:lnTo>
                    <a:pt x="4324" y="13000"/>
                  </a:lnTo>
                  <a:lnTo>
                    <a:pt x="4324" y="9500"/>
                  </a:lnTo>
                  <a:lnTo>
                    <a:pt x="4324" y="8500"/>
                  </a:lnTo>
                  <a:lnTo>
                    <a:pt x="0" y="4333"/>
                  </a:lnTo>
                  <a:lnTo>
                    <a:pt x="1622" y="2667"/>
                  </a:lnTo>
                  <a:lnTo>
                    <a:pt x="4324" y="2667"/>
                  </a:lnTo>
                  <a:lnTo>
                    <a:pt x="12703" y="0"/>
                  </a:lnTo>
                  <a:lnTo>
                    <a:pt x="15676" y="0"/>
                  </a:lnTo>
                  <a:lnTo>
                    <a:pt x="19730" y="6167"/>
                  </a:lnTo>
                  <a:lnTo>
                    <a:pt x="18378" y="6833"/>
                  </a:lnTo>
                  <a:lnTo>
                    <a:pt x="18378" y="8500"/>
                  </a:lnTo>
                  <a:lnTo>
                    <a:pt x="15676" y="18167"/>
                  </a:lnTo>
                  <a:lnTo>
                    <a:pt x="11622" y="16333"/>
                  </a:lnTo>
                  <a:lnTo>
                    <a:pt x="8378" y="19833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50" name="Freeform 30">
              <a:extLst>
                <a:ext uri="{FF2B5EF4-FFF2-40B4-BE49-F238E27FC236}">
                  <a16:creationId xmlns:a16="http://schemas.microsoft.com/office/drawing/2014/main" id="{162B139B-4EB4-0A28-A335-37CC81243C5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0" y="1906"/>
              <a:ext cx="15" cy="17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000" h="20000">
                  <a:moveTo>
                    <a:pt x="0" y="19524"/>
                  </a:moveTo>
                  <a:lnTo>
                    <a:pt x="0" y="7143"/>
                  </a:lnTo>
                  <a:lnTo>
                    <a:pt x="5405" y="2857"/>
                  </a:lnTo>
                  <a:lnTo>
                    <a:pt x="14054" y="0"/>
                  </a:lnTo>
                  <a:lnTo>
                    <a:pt x="10811" y="7143"/>
                  </a:lnTo>
                  <a:lnTo>
                    <a:pt x="19459" y="10000"/>
                  </a:lnTo>
                  <a:lnTo>
                    <a:pt x="19459" y="19524"/>
                  </a:lnTo>
                  <a:lnTo>
                    <a:pt x="10811" y="19524"/>
                  </a:lnTo>
                  <a:lnTo>
                    <a:pt x="0" y="19524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51" name="Freeform 31">
              <a:extLst>
                <a:ext uri="{FF2B5EF4-FFF2-40B4-BE49-F238E27FC236}">
                  <a16:creationId xmlns:a16="http://schemas.microsoft.com/office/drawing/2014/main" id="{C269246F-1D01-D43C-AB69-CF7E27A498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7" y="2217"/>
              <a:ext cx="5" cy="7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000" h="20000">
                  <a:moveTo>
                    <a:pt x="18333" y="18824"/>
                  </a:moveTo>
                  <a:lnTo>
                    <a:pt x="0" y="0"/>
                  </a:lnTo>
                  <a:lnTo>
                    <a:pt x="18333" y="7059"/>
                  </a:lnTo>
                  <a:lnTo>
                    <a:pt x="18333" y="18824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52" name="Freeform 32">
              <a:extLst>
                <a:ext uri="{FF2B5EF4-FFF2-40B4-BE49-F238E27FC236}">
                  <a16:creationId xmlns:a16="http://schemas.microsoft.com/office/drawing/2014/main" id="{4E33A78A-5725-E582-61FA-9DDF523E6263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5" y="1826"/>
              <a:ext cx="60" cy="71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20000" h="20000">
                  <a:moveTo>
                    <a:pt x="0" y="15706"/>
                  </a:moveTo>
                  <a:lnTo>
                    <a:pt x="0" y="14124"/>
                  </a:lnTo>
                  <a:lnTo>
                    <a:pt x="1867" y="12881"/>
                  </a:lnTo>
                  <a:lnTo>
                    <a:pt x="5467" y="12881"/>
                  </a:lnTo>
                  <a:lnTo>
                    <a:pt x="2667" y="12316"/>
                  </a:lnTo>
                  <a:lnTo>
                    <a:pt x="1867" y="11073"/>
                  </a:lnTo>
                  <a:lnTo>
                    <a:pt x="4000" y="8136"/>
                  </a:lnTo>
                  <a:lnTo>
                    <a:pt x="5467" y="3503"/>
                  </a:lnTo>
                  <a:lnTo>
                    <a:pt x="7600" y="6441"/>
                  </a:lnTo>
                  <a:lnTo>
                    <a:pt x="8933" y="9266"/>
                  </a:lnTo>
                  <a:lnTo>
                    <a:pt x="10933" y="10621"/>
                  </a:lnTo>
                  <a:lnTo>
                    <a:pt x="9600" y="7571"/>
                  </a:lnTo>
                  <a:lnTo>
                    <a:pt x="10933" y="5311"/>
                  </a:lnTo>
                  <a:lnTo>
                    <a:pt x="9600" y="5311"/>
                  </a:lnTo>
                  <a:lnTo>
                    <a:pt x="9600" y="3503"/>
                  </a:lnTo>
                  <a:lnTo>
                    <a:pt x="13067" y="1808"/>
                  </a:lnTo>
                  <a:lnTo>
                    <a:pt x="16400" y="678"/>
                  </a:lnTo>
                  <a:lnTo>
                    <a:pt x="17200" y="2938"/>
                  </a:lnTo>
                  <a:lnTo>
                    <a:pt x="17200" y="1808"/>
                  </a:lnTo>
                  <a:lnTo>
                    <a:pt x="18533" y="0"/>
                  </a:lnTo>
                  <a:lnTo>
                    <a:pt x="19867" y="3503"/>
                  </a:lnTo>
                  <a:lnTo>
                    <a:pt x="18533" y="6441"/>
                  </a:lnTo>
                  <a:lnTo>
                    <a:pt x="16400" y="6441"/>
                  </a:lnTo>
                  <a:lnTo>
                    <a:pt x="17200" y="11073"/>
                  </a:lnTo>
                  <a:lnTo>
                    <a:pt x="15067" y="11073"/>
                  </a:lnTo>
                  <a:lnTo>
                    <a:pt x="13067" y="12316"/>
                  </a:lnTo>
                  <a:lnTo>
                    <a:pt x="15067" y="15254"/>
                  </a:lnTo>
                  <a:lnTo>
                    <a:pt x="14400" y="17514"/>
                  </a:lnTo>
                  <a:lnTo>
                    <a:pt x="14400" y="19887"/>
                  </a:lnTo>
                  <a:lnTo>
                    <a:pt x="10933" y="18757"/>
                  </a:lnTo>
                  <a:lnTo>
                    <a:pt x="11733" y="16949"/>
                  </a:lnTo>
                  <a:lnTo>
                    <a:pt x="8933" y="15706"/>
                  </a:lnTo>
                  <a:lnTo>
                    <a:pt x="6133" y="15254"/>
                  </a:lnTo>
                  <a:lnTo>
                    <a:pt x="4000" y="15254"/>
                  </a:lnTo>
                  <a:lnTo>
                    <a:pt x="1867" y="15706"/>
                  </a:lnTo>
                  <a:lnTo>
                    <a:pt x="533" y="16949"/>
                  </a:lnTo>
                  <a:lnTo>
                    <a:pt x="0" y="15706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53" name="Freeform 33">
              <a:extLst>
                <a:ext uri="{FF2B5EF4-FFF2-40B4-BE49-F238E27FC236}">
                  <a16:creationId xmlns:a16="http://schemas.microsoft.com/office/drawing/2014/main" id="{4A6D0EA2-1EA8-951A-F962-79356F6C7CC9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2" y="1338"/>
              <a:ext cx="358" cy="376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w 20000"/>
                <a:gd name="T75" fmla="*/ 0 h 20000"/>
                <a:gd name="T76" fmla="*/ 0 w 20000"/>
                <a:gd name="T77" fmla="*/ 0 h 20000"/>
                <a:gd name="T78" fmla="*/ 0 w 20000"/>
                <a:gd name="T79" fmla="*/ 0 h 20000"/>
                <a:gd name="T80" fmla="*/ 0 w 20000"/>
                <a:gd name="T81" fmla="*/ 0 h 20000"/>
                <a:gd name="T82" fmla="*/ 0 w 20000"/>
                <a:gd name="T83" fmla="*/ 0 h 20000"/>
                <a:gd name="T84" fmla="*/ 0 w 20000"/>
                <a:gd name="T85" fmla="*/ 0 h 20000"/>
                <a:gd name="T86" fmla="*/ 0 w 20000"/>
                <a:gd name="T87" fmla="*/ 0 h 20000"/>
                <a:gd name="T88" fmla="*/ 0 w 20000"/>
                <a:gd name="T89" fmla="*/ 0 h 20000"/>
                <a:gd name="T90" fmla="*/ 0 w 20000"/>
                <a:gd name="T91" fmla="*/ 0 h 20000"/>
                <a:gd name="T92" fmla="*/ 0 w 20000"/>
                <a:gd name="T93" fmla="*/ 0 h 20000"/>
                <a:gd name="T94" fmla="*/ 0 w 20000"/>
                <a:gd name="T95" fmla="*/ 0 h 20000"/>
                <a:gd name="T96" fmla="*/ 0 w 20000"/>
                <a:gd name="T97" fmla="*/ 0 h 20000"/>
                <a:gd name="T98" fmla="*/ 0 w 20000"/>
                <a:gd name="T99" fmla="*/ 0 h 20000"/>
                <a:gd name="T100" fmla="*/ 0 w 20000"/>
                <a:gd name="T101" fmla="*/ 0 h 20000"/>
                <a:gd name="T102" fmla="*/ 0 w 20000"/>
                <a:gd name="T103" fmla="*/ 0 h 20000"/>
                <a:gd name="T104" fmla="*/ 0 w 20000"/>
                <a:gd name="T105" fmla="*/ 0 h 20000"/>
                <a:gd name="T106" fmla="*/ 0 w 20000"/>
                <a:gd name="T107" fmla="*/ 0 h 20000"/>
                <a:gd name="T108" fmla="*/ 0 w 20000"/>
                <a:gd name="T109" fmla="*/ 0 h 20000"/>
                <a:gd name="T110" fmla="*/ 0 w 20000"/>
                <a:gd name="T111" fmla="*/ 0 h 2000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20000" h="20000">
                  <a:moveTo>
                    <a:pt x="19531" y="2081"/>
                  </a:moveTo>
                  <a:lnTo>
                    <a:pt x="19174" y="2081"/>
                  </a:lnTo>
                  <a:lnTo>
                    <a:pt x="18259" y="3163"/>
                  </a:lnTo>
                  <a:lnTo>
                    <a:pt x="18482" y="2633"/>
                  </a:lnTo>
                  <a:lnTo>
                    <a:pt x="18616" y="2293"/>
                  </a:lnTo>
                  <a:lnTo>
                    <a:pt x="18259" y="1975"/>
                  </a:lnTo>
                  <a:lnTo>
                    <a:pt x="17679" y="1741"/>
                  </a:lnTo>
                  <a:lnTo>
                    <a:pt x="17567" y="1529"/>
                  </a:lnTo>
                  <a:lnTo>
                    <a:pt x="16987" y="1741"/>
                  </a:lnTo>
                  <a:lnTo>
                    <a:pt x="16741" y="1741"/>
                  </a:lnTo>
                  <a:lnTo>
                    <a:pt x="16384" y="1741"/>
                  </a:lnTo>
                  <a:lnTo>
                    <a:pt x="16049" y="2293"/>
                  </a:lnTo>
                  <a:lnTo>
                    <a:pt x="16049" y="2845"/>
                  </a:lnTo>
                  <a:lnTo>
                    <a:pt x="16049" y="3376"/>
                  </a:lnTo>
                  <a:lnTo>
                    <a:pt x="15603" y="3376"/>
                  </a:lnTo>
                  <a:lnTo>
                    <a:pt x="15603" y="3715"/>
                  </a:lnTo>
                  <a:lnTo>
                    <a:pt x="15469" y="3715"/>
                  </a:lnTo>
                  <a:lnTo>
                    <a:pt x="15134" y="3503"/>
                  </a:lnTo>
                  <a:lnTo>
                    <a:pt x="14688" y="3376"/>
                  </a:lnTo>
                  <a:lnTo>
                    <a:pt x="14554" y="3503"/>
                  </a:lnTo>
                  <a:lnTo>
                    <a:pt x="14085" y="3503"/>
                  </a:lnTo>
                  <a:lnTo>
                    <a:pt x="13638" y="3503"/>
                  </a:lnTo>
                  <a:lnTo>
                    <a:pt x="13058" y="2951"/>
                  </a:lnTo>
                  <a:lnTo>
                    <a:pt x="12455" y="2845"/>
                  </a:lnTo>
                  <a:lnTo>
                    <a:pt x="12232" y="2845"/>
                  </a:lnTo>
                  <a:lnTo>
                    <a:pt x="12455" y="3163"/>
                  </a:lnTo>
                  <a:lnTo>
                    <a:pt x="12143" y="2951"/>
                  </a:lnTo>
                  <a:lnTo>
                    <a:pt x="12143" y="3163"/>
                  </a:lnTo>
                  <a:lnTo>
                    <a:pt x="11674" y="3163"/>
                  </a:lnTo>
                  <a:lnTo>
                    <a:pt x="11674" y="3503"/>
                  </a:lnTo>
                  <a:lnTo>
                    <a:pt x="11674" y="3843"/>
                  </a:lnTo>
                  <a:lnTo>
                    <a:pt x="11897" y="4055"/>
                  </a:lnTo>
                  <a:lnTo>
                    <a:pt x="11674" y="4289"/>
                  </a:lnTo>
                  <a:lnTo>
                    <a:pt x="10960" y="4055"/>
                  </a:lnTo>
                  <a:lnTo>
                    <a:pt x="10402" y="3843"/>
                  </a:lnTo>
                  <a:lnTo>
                    <a:pt x="10268" y="4055"/>
                  </a:lnTo>
                  <a:lnTo>
                    <a:pt x="10268" y="4374"/>
                  </a:lnTo>
                  <a:lnTo>
                    <a:pt x="10268" y="4713"/>
                  </a:lnTo>
                  <a:lnTo>
                    <a:pt x="9710" y="4607"/>
                  </a:lnTo>
                  <a:lnTo>
                    <a:pt x="9219" y="4713"/>
                  </a:lnTo>
                  <a:lnTo>
                    <a:pt x="9219" y="5159"/>
                  </a:lnTo>
                  <a:lnTo>
                    <a:pt x="8884" y="5499"/>
                  </a:lnTo>
                  <a:lnTo>
                    <a:pt x="9129" y="6030"/>
                  </a:lnTo>
                  <a:lnTo>
                    <a:pt x="8884" y="6157"/>
                  </a:lnTo>
                  <a:lnTo>
                    <a:pt x="8304" y="6921"/>
                  </a:lnTo>
                  <a:lnTo>
                    <a:pt x="8304" y="7240"/>
                  </a:lnTo>
                  <a:lnTo>
                    <a:pt x="7857" y="7580"/>
                  </a:lnTo>
                  <a:lnTo>
                    <a:pt x="7857" y="8662"/>
                  </a:lnTo>
                  <a:lnTo>
                    <a:pt x="7612" y="9321"/>
                  </a:lnTo>
                  <a:lnTo>
                    <a:pt x="7254" y="10106"/>
                  </a:lnTo>
                  <a:lnTo>
                    <a:pt x="7612" y="10318"/>
                  </a:lnTo>
                  <a:lnTo>
                    <a:pt x="7612" y="10446"/>
                  </a:lnTo>
                  <a:lnTo>
                    <a:pt x="7612" y="10977"/>
                  </a:lnTo>
                  <a:lnTo>
                    <a:pt x="6808" y="10743"/>
                  </a:lnTo>
                  <a:lnTo>
                    <a:pt x="6473" y="10977"/>
                  </a:lnTo>
                  <a:lnTo>
                    <a:pt x="5893" y="11529"/>
                  </a:lnTo>
                  <a:lnTo>
                    <a:pt x="5893" y="12081"/>
                  </a:lnTo>
                  <a:lnTo>
                    <a:pt x="6116" y="12399"/>
                  </a:lnTo>
                  <a:lnTo>
                    <a:pt x="5893" y="12739"/>
                  </a:lnTo>
                  <a:lnTo>
                    <a:pt x="6116" y="13524"/>
                  </a:lnTo>
                  <a:lnTo>
                    <a:pt x="6339" y="14480"/>
                  </a:lnTo>
                  <a:lnTo>
                    <a:pt x="6473" y="14713"/>
                  </a:lnTo>
                  <a:lnTo>
                    <a:pt x="6808" y="15053"/>
                  </a:lnTo>
                  <a:lnTo>
                    <a:pt x="6696" y="15372"/>
                  </a:lnTo>
                  <a:lnTo>
                    <a:pt x="6339" y="15605"/>
                  </a:lnTo>
                  <a:lnTo>
                    <a:pt x="6696" y="16263"/>
                  </a:lnTo>
                  <a:lnTo>
                    <a:pt x="6696" y="16688"/>
                  </a:lnTo>
                  <a:lnTo>
                    <a:pt x="6473" y="17240"/>
                  </a:lnTo>
                  <a:lnTo>
                    <a:pt x="6116" y="17240"/>
                  </a:lnTo>
                  <a:lnTo>
                    <a:pt x="6116" y="17346"/>
                  </a:lnTo>
                  <a:lnTo>
                    <a:pt x="5893" y="17558"/>
                  </a:lnTo>
                  <a:lnTo>
                    <a:pt x="5893" y="18556"/>
                  </a:lnTo>
                  <a:lnTo>
                    <a:pt x="5424" y="18429"/>
                  </a:lnTo>
                  <a:lnTo>
                    <a:pt x="4955" y="18132"/>
                  </a:lnTo>
                  <a:lnTo>
                    <a:pt x="4955" y="17346"/>
                  </a:lnTo>
                  <a:lnTo>
                    <a:pt x="4955" y="17240"/>
                  </a:lnTo>
                  <a:lnTo>
                    <a:pt x="4844" y="17346"/>
                  </a:lnTo>
                  <a:lnTo>
                    <a:pt x="4844" y="17686"/>
                  </a:lnTo>
                  <a:lnTo>
                    <a:pt x="4621" y="17686"/>
                  </a:lnTo>
                  <a:lnTo>
                    <a:pt x="4844" y="18132"/>
                  </a:lnTo>
                  <a:lnTo>
                    <a:pt x="4375" y="18556"/>
                  </a:lnTo>
                  <a:lnTo>
                    <a:pt x="4040" y="18217"/>
                  </a:lnTo>
                  <a:lnTo>
                    <a:pt x="3929" y="18429"/>
                  </a:lnTo>
                  <a:lnTo>
                    <a:pt x="4040" y="18556"/>
                  </a:lnTo>
                  <a:lnTo>
                    <a:pt x="3460" y="19342"/>
                  </a:lnTo>
                  <a:lnTo>
                    <a:pt x="3013" y="19873"/>
                  </a:lnTo>
                  <a:lnTo>
                    <a:pt x="1964" y="19979"/>
                  </a:lnTo>
                  <a:lnTo>
                    <a:pt x="1272" y="19639"/>
                  </a:lnTo>
                  <a:lnTo>
                    <a:pt x="580" y="19002"/>
                  </a:lnTo>
                  <a:lnTo>
                    <a:pt x="580" y="18556"/>
                  </a:lnTo>
                  <a:lnTo>
                    <a:pt x="1049" y="18769"/>
                  </a:lnTo>
                  <a:lnTo>
                    <a:pt x="915" y="18429"/>
                  </a:lnTo>
                  <a:lnTo>
                    <a:pt x="1049" y="17898"/>
                  </a:lnTo>
                  <a:lnTo>
                    <a:pt x="915" y="17898"/>
                  </a:lnTo>
                  <a:lnTo>
                    <a:pt x="692" y="18132"/>
                  </a:lnTo>
                  <a:lnTo>
                    <a:pt x="357" y="18429"/>
                  </a:lnTo>
                  <a:lnTo>
                    <a:pt x="89" y="18132"/>
                  </a:lnTo>
                  <a:lnTo>
                    <a:pt x="580" y="17558"/>
                  </a:lnTo>
                  <a:lnTo>
                    <a:pt x="692" y="17558"/>
                  </a:lnTo>
                  <a:lnTo>
                    <a:pt x="915" y="17346"/>
                  </a:lnTo>
                  <a:lnTo>
                    <a:pt x="692" y="17346"/>
                  </a:lnTo>
                  <a:lnTo>
                    <a:pt x="1049" y="17028"/>
                  </a:lnTo>
                  <a:lnTo>
                    <a:pt x="1607" y="16476"/>
                  </a:lnTo>
                  <a:lnTo>
                    <a:pt x="915" y="16688"/>
                  </a:lnTo>
                  <a:lnTo>
                    <a:pt x="692" y="17028"/>
                  </a:lnTo>
                  <a:lnTo>
                    <a:pt x="580" y="16688"/>
                  </a:lnTo>
                  <a:lnTo>
                    <a:pt x="357" y="17028"/>
                  </a:lnTo>
                  <a:lnTo>
                    <a:pt x="357" y="16476"/>
                  </a:lnTo>
                  <a:lnTo>
                    <a:pt x="89" y="15924"/>
                  </a:lnTo>
                  <a:lnTo>
                    <a:pt x="89" y="15605"/>
                  </a:lnTo>
                  <a:lnTo>
                    <a:pt x="1272" y="15605"/>
                  </a:lnTo>
                  <a:lnTo>
                    <a:pt x="1964" y="15605"/>
                  </a:lnTo>
                  <a:lnTo>
                    <a:pt x="2188" y="15372"/>
                  </a:lnTo>
                  <a:lnTo>
                    <a:pt x="1964" y="15265"/>
                  </a:lnTo>
                  <a:lnTo>
                    <a:pt x="1964" y="15372"/>
                  </a:lnTo>
                  <a:lnTo>
                    <a:pt x="1607" y="15372"/>
                  </a:lnTo>
                  <a:lnTo>
                    <a:pt x="1272" y="15372"/>
                  </a:lnTo>
                  <a:lnTo>
                    <a:pt x="357" y="15372"/>
                  </a:lnTo>
                  <a:lnTo>
                    <a:pt x="89" y="15265"/>
                  </a:lnTo>
                  <a:lnTo>
                    <a:pt x="89" y="15053"/>
                  </a:lnTo>
                  <a:lnTo>
                    <a:pt x="357" y="14926"/>
                  </a:lnTo>
                  <a:lnTo>
                    <a:pt x="0" y="14713"/>
                  </a:lnTo>
                  <a:lnTo>
                    <a:pt x="357" y="14480"/>
                  </a:lnTo>
                  <a:lnTo>
                    <a:pt x="1049" y="14480"/>
                  </a:lnTo>
                  <a:lnTo>
                    <a:pt x="1272" y="14480"/>
                  </a:lnTo>
                  <a:lnTo>
                    <a:pt x="692" y="14161"/>
                  </a:lnTo>
                  <a:lnTo>
                    <a:pt x="89" y="14161"/>
                  </a:lnTo>
                  <a:lnTo>
                    <a:pt x="89" y="13949"/>
                  </a:lnTo>
                  <a:lnTo>
                    <a:pt x="580" y="13949"/>
                  </a:lnTo>
                  <a:lnTo>
                    <a:pt x="915" y="13822"/>
                  </a:lnTo>
                  <a:lnTo>
                    <a:pt x="1607" y="13609"/>
                  </a:lnTo>
                  <a:lnTo>
                    <a:pt x="1607" y="13822"/>
                  </a:lnTo>
                  <a:lnTo>
                    <a:pt x="1830" y="13822"/>
                  </a:lnTo>
                  <a:lnTo>
                    <a:pt x="1607" y="13524"/>
                  </a:lnTo>
                  <a:lnTo>
                    <a:pt x="915" y="13524"/>
                  </a:lnTo>
                  <a:lnTo>
                    <a:pt x="915" y="13270"/>
                  </a:lnTo>
                  <a:lnTo>
                    <a:pt x="1607" y="13057"/>
                  </a:lnTo>
                  <a:lnTo>
                    <a:pt x="1830" y="13270"/>
                  </a:lnTo>
                  <a:lnTo>
                    <a:pt x="2411" y="12951"/>
                  </a:lnTo>
                  <a:lnTo>
                    <a:pt x="1607" y="12951"/>
                  </a:lnTo>
                  <a:lnTo>
                    <a:pt x="1607" y="12739"/>
                  </a:lnTo>
                  <a:lnTo>
                    <a:pt x="2188" y="12951"/>
                  </a:lnTo>
                  <a:lnTo>
                    <a:pt x="2768" y="13057"/>
                  </a:lnTo>
                  <a:lnTo>
                    <a:pt x="2411" y="12739"/>
                  </a:lnTo>
                  <a:lnTo>
                    <a:pt x="2545" y="12611"/>
                  </a:lnTo>
                  <a:lnTo>
                    <a:pt x="3103" y="12951"/>
                  </a:lnTo>
                  <a:lnTo>
                    <a:pt x="3013" y="12611"/>
                  </a:lnTo>
                  <a:lnTo>
                    <a:pt x="2768" y="12399"/>
                  </a:lnTo>
                  <a:lnTo>
                    <a:pt x="3013" y="12399"/>
                  </a:lnTo>
                  <a:lnTo>
                    <a:pt x="3013" y="12081"/>
                  </a:lnTo>
                  <a:lnTo>
                    <a:pt x="3929" y="11635"/>
                  </a:lnTo>
                  <a:lnTo>
                    <a:pt x="4040" y="12081"/>
                  </a:lnTo>
                  <a:lnTo>
                    <a:pt x="4844" y="11868"/>
                  </a:lnTo>
                  <a:lnTo>
                    <a:pt x="5201" y="11316"/>
                  </a:lnTo>
                  <a:lnTo>
                    <a:pt x="5201" y="11189"/>
                  </a:lnTo>
                  <a:lnTo>
                    <a:pt x="5201" y="10977"/>
                  </a:lnTo>
                  <a:lnTo>
                    <a:pt x="4844" y="11316"/>
                  </a:lnTo>
                  <a:lnTo>
                    <a:pt x="4286" y="11868"/>
                  </a:lnTo>
                  <a:lnTo>
                    <a:pt x="3683" y="11529"/>
                  </a:lnTo>
                  <a:lnTo>
                    <a:pt x="4286" y="11189"/>
                  </a:lnTo>
                  <a:lnTo>
                    <a:pt x="4286" y="10977"/>
                  </a:lnTo>
                  <a:lnTo>
                    <a:pt x="4844" y="10318"/>
                  </a:lnTo>
                  <a:lnTo>
                    <a:pt x="5201" y="10446"/>
                  </a:lnTo>
                  <a:lnTo>
                    <a:pt x="5424" y="10106"/>
                  </a:lnTo>
                  <a:lnTo>
                    <a:pt x="5201" y="10106"/>
                  </a:lnTo>
                  <a:lnTo>
                    <a:pt x="5558" y="9533"/>
                  </a:lnTo>
                  <a:lnTo>
                    <a:pt x="5781" y="9214"/>
                  </a:lnTo>
                  <a:lnTo>
                    <a:pt x="6116" y="9321"/>
                  </a:lnTo>
                  <a:lnTo>
                    <a:pt x="6339" y="9002"/>
                  </a:lnTo>
                  <a:lnTo>
                    <a:pt x="5893" y="9002"/>
                  </a:lnTo>
                  <a:lnTo>
                    <a:pt x="5893" y="8896"/>
                  </a:lnTo>
                  <a:lnTo>
                    <a:pt x="5781" y="9002"/>
                  </a:lnTo>
                  <a:lnTo>
                    <a:pt x="5781" y="8450"/>
                  </a:lnTo>
                  <a:lnTo>
                    <a:pt x="6116" y="8662"/>
                  </a:lnTo>
                  <a:lnTo>
                    <a:pt x="5893" y="8450"/>
                  </a:lnTo>
                  <a:lnTo>
                    <a:pt x="6116" y="8004"/>
                  </a:lnTo>
                  <a:lnTo>
                    <a:pt x="6473" y="8004"/>
                  </a:lnTo>
                  <a:lnTo>
                    <a:pt x="6339" y="7580"/>
                  </a:lnTo>
                  <a:lnTo>
                    <a:pt x="7254" y="7452"/>
                  </a:lnTo>
                  <a:lnTo>
                    <a:pt x="7254" y="7240"/>
                  </a:lnTo>
                  <a:lnTo>
                    <a:pt x="6339" y="7452"/>
                  </a:lnTo>
                  <a:lnTo>
                    <a:pt x="6339" y="6921"/>
                  </a:lnTo>
                  <a:lnTo>
                    <a:pt x="6696" y="6369"/>
                  </a:lnTo>
                  <a:lnTo>
                    <a:pt x="7031" y="6030"/>
                  </a:lnTo>
                  <a:lnTo>
                    <a:pt x="8214" y="6030"/>
                  </a:lnTo>
                  <a:lnTo>
                    <a:pt x="8214" y="5817"/>
                  </a:lnTo>
                  <a:lnTo>
                    <a:pt x="7254" y="5817"/>
                  </a:lnTo>
                  <a:lnTo>
                    <a:pt x="7857" y="5499"/>
                  </a:lnTo>
                  <a:lnTo>
                    <a:pt x="7969" y="5499"/>
                  </a:lnTo>
                  <a:lnTo>
                    <a:pt x="8214" y="5711"/>
                  </a:lnTo>
                  <a:lnTo>
                    <a:pt x="8214" y="5499"/>
                  </a:lnTo>
                  <a:lnTo>
                    <a:pt x="7969" y="5244"/>
                  </a:lnTo>
                  <a:lnTo>
                    <a:pt x="8214" y="5159"/>
                  </a:lnTo>
                  <a:lnTo>
                    <a:pt x="7857" y="5244"/>
                  </a:lnTo>
                  <a:lnTo>
                    <a:pt x="7612" y="5159"/>
                  </a:lnTo>
                  <a:lnTo>
                    <a:pt x="8214" y="4926"/>
                  </a:lnTo>
                  <a:lnTo>
                    <a:pt x="8304" y="4926"/>
                  </a:lnTo>
                  <a:lnTo>
                    <a:pt x="8304" y="4713"/>
                  </a:lnTo>
                  <a:lnTo>
                    <a:pt x="8772" y="4713"/>
                  </a:lnTo>
                  <a:lnTo>
                    <a:pt x="8772" y="4926"/>
                  </a:lnTo>
                  <a:lnTo>
                    <a:pt x="8884" y="4713"/>
                  </a:lnTo>
                  <a:lnTo>
                    <a:pt x="8772" y="4713"/>
                  </a:lnTo>
                  <a:lnTo>
                    <a:pt x="8884" y="4289"/>
                  </a:lnTo>
                  <a:lnTo>
                    <a:pt x="9219" y="4289"/>
                  </a:lnTo>
                  <a:lnTo>
                    <a:pt x="9710" y="4289"/>
                  </a:lnTo>
                  <a:lnTo>
                    <a:pt x="9710" y="4055"/>
                  </a:lnTo>
                  <a:lnTo>
                    <a:pt x="9219" y="4289"/>
                  </a:lnTo>
                  <a:lnTo>
                    <a:pt x="8884" y="4289"/>
                  </a:lnTo>
                  <a:lnTo>
                    <a:pt x="9129" y="3843"/>
                  </a:lnTo>
                  <a:lnTo>
                    <a:pt x="9219" y="3843"/>
                  </a:lnTo>
                  <a:lnTo>
                    <a:pt x="9710" y="3503"/>
                  </a:lnTo>
                  <a:lnTo>
                    <a:pt x="9710" y="3376"/>
                  </a:lnTo>
                  <a:lnTo>
                    <a:pt x="9821" y="3163"/>
                  </a:lnTo>
                  <a:lnTo>
                    <a:pt x="9710" y="3163"/>
                  </a:lnTo>
                  <a:lnTo>
                    <a:pt x="9219" y="3376"/>
                  </a:lnTo>
                  <a:lnTo>
                    <a:pt x="9129" y="3163"/>
                  </a:lnTo>
                  <a:lnTo>
                    <a:pt x="9219" y="2845"/>
                  </a:lnTo>
                  <a:lnTo>
                    <a:pt x="10402" y="2633"/>
                  </a:lnTo>
                  <a:lnTo>
                    <a:pt x="10737" y="2951"/>
                  </a:lnTo>
                  <a:lnTo>
                    <a:pt x="10960" y="2951"/>
                  </a:lnTo>
                  <a:lnTo>
                    <a:pt x="10960" y="2845"/>
                  </a:lnTo>
                  <a:lnTo>
                    <a:pt x="10625" y="2845"/>
                  </a:lnTo>
                  <a:lnTo>
                    <a:pt x="10402" y="2420"/>
                  </a:lnTo>
                  <a:lnTo>
                    <a:pt x="10960" y="2081"/>
                  </a:lnTo>
                  <a:lnTo>
                    <a:pt x="11183" y="2633"/>
                  </a:lnTo>
                  <a:lnTo>
                    <a:pt x="11183" y="2293"/>
                  </a:lnTo>
                  <a:lnTo>
                    <a:pt x="11317" y="2081"/>
                  </a:lnTo>
                  <a:lnTo>
                    <a:pt x="11540" y="2845"/>
                  </a:lnTo>
                  <a:lnTo>
                    <a:pt x="11674" y="2845"/>
                  </a:lnTo>
                  <a:lnTo>
                    <a:pt x="11897" y="2633"/>
                  </a:lnTo>
                  <a:lnTo>
                    <a:pt x="11674" y="2293"/>
                  </a:lnTo>
                  <a:lnTo>
                    <a:pt x="12143" y="2081"/>
                  </a:lnTo>
                  <a:lnTo>
                    <a:pt x="12232" y="1975"/>
                  </a:lnTo>
                  <a:lnTo>
                    <a:pt x="12813" y="2293"/>
                  </a:lnTo>
                  <a:lnTo>
                    <a:pt x="12813" y="1741"/>
                  </a:lnTo>
                  <a:lnTo>
                    <a:pt x="12455" y="1741"/>
                  </a:lnTo>
                  <a:lnTo>
                    <a:pt x="12143" y="1423"/>
                  </a:lnTo>
                  <a:lnTo>
                    <a:pt x="12701" y="1423"/>
                  </a:lnTo>
                  <a:lnTo>
                    <a:pt x="13415" y="1423"/>
                  </a:lnTo>
                  <a:lnTo>
                    <a:pt x="13638" y="1529"/>
                  </a:lnTo>
                  <a:lnTo>
                    <a:pt x="13973" y="1210"/>
                  </a:lnTo>
                  <a:lnTo>
                    <a:pt x="13973" y="637"/>
                  </a:lnTo>
                  <a:lnTo>
                    <a:pt x="14330" y="1083"/>
                  </a:lnTo>
                  <a:lnTo>
                    <a:pt x="14554" y="870"/>
                  </a:lnTo>
                  <a:lnTo>
                    <a:pt x="14330" y="637"/>
                  </a:lnTo>
                  <a:lnTo>
                    <a:pt x="14554" y="297"/>
                  </a:lnTo>
                  <a:lnTo>
                    <a:pt x="15134" y="297"/>
                  </a:lnTo>
                  <a:lnTo>
                    <a:pt x="15469" y="297"/>
                  </a:lnTo>
                  <a:lnTo>
                    <a:pt x="15134" y="870"/>
                  </a:lnTo>
                  <a:lnTo>
                    <a:pt x="15134" y="1423"/>
                  </a:lnTo>
                  <a:lnTo>
                    <a:pt x="15246" y="1529"/>
                  </a:lnTo>
                  <a:lnTo>
                    <a:pt x="15246" y="1210"/>
                  </a:lnTo>
                  <a:lnTo>
                    <a:pt x="16049" y="297"/>
                  </a:lnTo>
                  <a:lnTo>
                    <a:pt x="16049" y="637"/>
                  </a:lnTo>
                  <a:lnTo>
                    <a:pt x="16161" y="1083"/>
                  </a:lnTo>
                  <a:lnTo>
                    <a:pt x="16384" y="870"/>
                  </a:lnTo>
                  <a:lnTo>
                    <a:pt x="16518" y="637"/>
                  </a:lnTo>
                  <a:lnTo>
                    <a:pt x="16741" y="552"/>
                  </a:lnTo>
                  <a:lnTo>
                    <a:pt x="16384" y="297"/>
                  </a:lnTo>
                  <a:lnTo>
                    <a:pt x="16518" y="0"/>
                  </a:lnTo>
                  <a:lnTo>
                    <a:pt x="17098" y="0"/>
                  </a:lnTo>
                  <a:lnTo>
                    <a:pt x="17567" y="85"/>
                  </a:lnTo>
                  <a:lnTo>
                    <a:pt x="17567" y="297"/>
                  </a:lnTo>
                  <a:lnTo>
                    <a:pt x="17098" y="552"/>
                  </a:lnTo>
                  <a:lnTo>
                    <a:pt x="17567" y="637"/>
                  </a:lnTo>
                  <a:lnTo>
                    <a:pt x="17098" y="870"/>
                  </a:lnTo>
                  <a:lnTo>
                    <a:pt x="17567" y="870"/>
                  </a:lnTo>
                  <a:lnTo>
                    <a:pt x="17902" y="297"/>
                  </a:lnTo>
                  <a:lnTo>
                    <a:pt x="18013" y="297"/>
                  </a:lnTo>
                  <a:lnTo>
                    <a:pt x="18259" y="552"/>
                  </a:lnTo>
                  <a:lnTo>
                    <a:pt x="18482" y="297"/>
                  </a:lnTo>
                  <a:lnTo>
                    <a:pt x="19063" y="637"/>
                  </a:lnTo>
                  <a:lnTo>
                    <a:pt x="18839" y="637"/>
                  </a:lnTo>
                  <a:lnTo>
                    <a:pt x="19174" y="637"/>
                  </a:lnTo>
                  <a:lnTo>
                    <a:pt x="19531" y="1083"/>
                  </a:lnTo>
                  <a:lnTo>
                    <a:pt x="19063" y="1423"/>
                  </a:lnTo>
                  <a:lnTo>
                    <a:pt x="17902" y="1423"/>
                  </a:lnTo>
                  <a:lnTo>
                    <a:pt x="18482" y="1529"/>
                  </a:lnTo>
                  <a:lnTo>
                    <a:pt x="18839" y="1975"/>
                  </a:lnTo>
                  <a:lnTo>
                    <a:pt x="19063" y="1741"/>
                  </a:lnTo>
                  <a:lnTo>
                    <a:pt x="19397" y="1741"/>
                  </a:lnTo>
                  <a:lnTo>
                    <a:pt x="19754" y="1975"/>
                  </a:lnTo>
                  <a:lnTo>
                    <a:pt x="19978" y="2081"/>
                  </a:lnTo>
                  <a:lnTo>
                    <a:pt x="19531" y="2081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54" name="Freeform 34">
              <a:extLst>
                <a:ext uri="{FF2B5EF4-FFF2-40B4-BE49-F238E27FC236}">
                  <a16:creationId xmlns:a16="http://schemas.microsoft.com/office/drawing/2014/main" id="{7086F501-62D8-D1CE-FE21-AC8AF80EB399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3" y="1404"/>
              <a:ext cx="19" cy="16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000" h="20000">
                  <a:moveTo>
                    <a:pt x="1702" y="19524"/>
                  </a:moveTo>
                  <a:lnTo>
                    <a:pt x="0" y="11905"/>
                  </a:lnTo>
                  <a:lnTo>
                    <a:pt x="8511" y="0"/>
                  </a:lnTo>
                  <a:lnTo>
                    <a:pt x="13191" y="7143"/>
                  </a:lnTo>
                  <a:lnTo>
                    <a:pt x="17447" y="0"/>
                  </a:lnTo>
                  <a:lnTo>
                    <a:pt x="19574" y="7143"/>
                  </a:lnTo>
                  <a:lnTo>
                    <a:pt x="8511" y="17143"/>
                  </a:lnTo>
                  <a:lnTo>
                    <a:pt x="6809" y="19524"/>
                  </a:lnTo>
                  <a:lnTo>
                    <a:pt x="1702" y="19524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55" name="Freeform 35">
              <a:extLst>
                <a:ext uri="{FF2B5EF4-FFF2-40B4-BE49-F238E27FC236}">
                  <a16:creationId xmlns:a16="http://schemas.microsoft.com/office/drawing/2014/main" id="{9D8253C5-70AE-1524-0473-6F17FE00DC2D}"/>
                </a:ext>
              </a:extLst>
            </p:cNvPr>
            <p:cNvSpPr>
              <a:spLocks/>
            </p:cNvSpPr>
            <p:nvPr/>
          </p:nvSpPr>
          <p:spPr bwMode="auto">
            <a:xfrm>
              <a:off x="3232" y="1402"/>
              <a:ext cx="11" cy="12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0000" h="20000">
                  <a:moveTo>
                    <a:pt x="11429" y="19375"/>
                  </a:moveTo>
                  <a:lnTo>
                    <a:pt x="4286" y="19375"/>
                  </a:lnTo>
                  <a:lnTo>
                    <a:pt x="19286" y="13125"/>
                  </a:lnTo>
                  <a:lnTo>
                    <a:pt x="11429" y="13125"/>
                  </a:lnTo>
                  <a:lnTo>
                    <a:pt x="0" y="19375"/>
                  </a:lnTo>
                  <a:lnTo>
                    <a:pt x="0" y="9375"/>
                  </a:lnTo>
                  <a:lnTo>
                    <a:pt x="11429" y="9375"/>
                  </a:lnTo>
                  <a:lnTo>
                    <a:pt x="11429" y="0"/>
                  </a:lnTo>
                  <a:lnTo>
                    <a:pt x="19286" y="3750"/>
                  </a:lnTo>
                  <a:lnTo>
                    <a:pt x="19286" y="13125"/>
                  </a:lnTo>
                  <a:lnTo>
                    <a:pt x="11429" y="19375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56" name="Freeform 36">
              <a:extLst>
                <a:ext uri="{FF2B5EF4-FFF2-40B4-BE49-F238E27FC236}">
                  <a16:creationId xmlns:a16="http://schemas.microsoft.com/office/drawing/2014/main" id="{984AE696-B2DC-D07F-7C04-7933578D968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5" y="1936"/>
              <a:ext cx="124" cy="58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w 20000"/>
                <a:gd name="T75" fmla="*/ 0 h 20000"/>
                <a:gd name="T76" fmla="*/ 0 w 20000"/>
                <a:gd name="T77" fmla="*/ 0 h 20000"/>
                <a:gd name="T78" fmla="*/ 0 w 20000"/>
                <a:gd name="T79" fmla="*/ 0 h 20000"/>
                <a:gd name="T80" fmla="*/ 0 w 20000"/>
                <a:gd name="T81" fmla="*/ 0 h 20000"/>
                <a:gd name="T82" fmla="*/ 0 w 20000"/>
                <a:gd name="T83" fmla="*/ 0 h 20000"/>
                <a:gd name="T84" fmla="*/ 0 w 20000"/>
                <a:gd name="T85" fmla="*/ 0 h 20000"/>
                <a:gd name="T86" fmla="*/ 0 w 20000"/>
                <a:gd name="T87" fmla="*/ 0 h 20000"/>
                <a:gd name="T88" fmla="*/ 0 w 20000"/>
                <a:gd name="T89" fmla="*/ 0 h 20000"/>
                <a:gd name="T90" fmla="*/ 0 w 20000"/>
                <a:gd name="T91" fmla="*/ 0 h 20000"/>
                <a:gd name="T92" fmla="*/ 0 w 20000"/>
                <a:gd name="T93" fmla="*/ 0 h 2000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0000" h="20000">
                  <a:moveTo>
                    <a:pt x="10611" y="2192"/>
                  </a:moveTo>
                  <a:lnTo>
                    <a:pt x="12283" y="3562"/>
                  </a:lnTo>
                  <a:lnTo>
                    <a:pt x="13248" y="3562"/>
                  </a:lnTo>
                  <a:lnTo>
                    <a:pt x="14598" y="0"/>
                  </a:lnTo>
                  <a:lnTo>
                    <a:pt x="16270" y="1370"/>
                  </a:lnTo>
                  <a:lnTo>
                    <a:pt x="18907" y="2192"/>
                  </a:lnTo>
                  <a:lnTo>
                    <a:pt x="18907" y="5616"/>
                  </a:lnTo>
                  <a:lnTo>
                    <a:pt x="19936" y="7808"/>
                  </a:lnTo>
                  <a:lnTo>
                    <a:pt x="19936" y="9178"/>
                  </a:lnTo>
                  <a:lnTo>
                    <a:pt x="19293" y="10685"/>
                  </a:lnTo>
                  <a:lnTo>
                    <a:pt x="18264" y="10685"/>
                  </a:lnTo>
                  <a:lnTo>
                    <a:pt x="17621" y="10685"/>
                  </a:lnTo>
                  <a:lnTo>
                    <a:pt x="18264" y="11233"/>
                  </a:lnTo>
                  <a:lnTo>
                    <a:pt x="18264" y="16301"/>
                  </a:lnTo>
                  <a:lnTo>
                    <a:pt x="17299" y="17123"/>
                  </a:lnTo>
                  <a:lnTo>
                    <a:pt x="17299" y="18493"/>
                  </a:lnTo>
                  <a:lnTo>
                    <a:pt x="16270" y="18493"/>
                  </a:lnTo>
                  <a:lnTo>
                    <a:pt x="13248" y="19863"/>
                  </a:lnTo>
                  <a:lnTo>
                    <a:pt x="10611" y="19863"/>
                  </a:lnTo>
                  <a:lnTo>
                    <a:pt x="10354" y="19863"/>
                  </a:lnTo>
                  <a:lnTo>
                    <a:pt x="8617" y="17123"/>
                  </a:lnTo>
                  <a:lnTo>
                    <a:pt x="6945" y="14932"/>
                  </a:lnTo>
                  <a:lnTo>
                    <a:pt x="5981" y="14932"/>
                  </a:lnTo>
                  <a:lnTo>
                    <a:pt x="4309" y="14932"/>
                  </a:lnTo>
                  <a:lnTo>
                    <a:pt x="4309" y="17123"/>
                  </a:lnTo>
                  <a:lnTo>
                    <a:pt x="2637" y="17123"/>
                  </a:lnTo>
                  <a:lnTo>
                    <a:pt x="2315" y="17123"/>
                  </a:lnTo>
                  <a:lnTo>
                    <a:pt x="2315" y="16301"/>
                  </a:lnTo>
                  <a:lnTo>
                    <a:pt x="900" y="16301"/>
                  </a:lnTo>
                  <a:lnTo>
                    <a:pt x="900" y="14932"/>
                  </a:lnTo>
                  <a:lnTo>
                    <a:pt x="643" y="14932"/>
                  </a:lnTo>
                  <a:lnTo>
                    <a:pt x="0" y="13425"/>
                  </a:lnTo>
                  <a:lnTo>
                    <a:pt x="0" y="12877"/>
                  </a:lnTo>
                  <a:lnTo>
                    <a:pt x="643" y="11233"/>
                  </a:lnTo>
                  <a:lnTo>
                    <a:pt x="2315" y="12877"/>
                  </a:lnTo>
                  <a:lnTo>
                    <a:pt x="2315" y="11233"/>
                  </a:lnTo>
                  <a:lnTo>
                    <a:pt x="3280" y="11233"/>
                  </a:lnTo>
                  <a:lnTo>
                    <a:pt x="3666" y="12877"/>
                  </a:lnTo>
                  <a:lnTo>
                    <a:pt x="5273" y="11233"/>
                  </a:lnTo>
                  <a:lnTo>
                    <a:pt x="6302" y="11233"/>
                  </a:lnTo>
                  <a:lnTo>
                    <a:pt x="6945" y="10685"/>
                  </a:lnTo>
                  <a:lnTo>
                    <a:pt x="8617" y="10685"/>
                  </a:lnTo>
                  <a:lnTo>
                    <a:pt x="9325" y="11233"/>
                  </a:lnTo>
                  <a:lnTo>
                    <a:pt x="8617" y="9178"/>
                  </a:lnTo>
                  <a:lnTo>
                    <a:pt x="8617" y="5616"/>
                  </a:lnTo>
                  <a:lnTo>
                    <a:pt x="10611" y="5068"/>
                  </a:lnTo>
                  <a:lnTo>
                    <a:pt x="10611" y="2192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57" name="Freeform 37">
              <a:extLst>
                <a:ext uri="{FF2B5EF4-FFF2-40B4-BE49-F238E27FC236}">
                  <a16:creationId xmlns:a16="http://schemas.microsoft.com/office/drawing/2014/main" id="{D7C98E23-C90A-12E2-2AAF-E3F79D3323C9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1" y="1795"/>
              <a:ext cx="168" cy="137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w 20000"/>
                <a:gd name="T75" fmla="*/ 0 h 20000"/>
                <a:gd name="T76" fmla="*/ 0 w 20000"/>
                <a:gd name="T77" fmla="*/ 0 h 20000"/>
                <a:gd name="T78" fmla="*/ 0 w 20000"/>
                <a:gd name="T79" fmla="*/ 0 h 20000"/>
                <a:gd name="T80" fmla="*/ 0 w 20000"/>
                <a:gd name="T81" fmla="*/ 0 h 20000"/>
                <a:gd name="T82" fmla="*/ 0 w 20000"/>
                <a:gd name="T83" fmla="*/ 0 h 20000"/>
                <a:gd name="T84" fmla="*/ 0 w 20000"/>
                <a:gd name="T85" fmla="*/ 0 h 20000"/>
                <a:gd name="T86" fmla="*/ 0 w 20000"/>
                <a:gd name="T87" fmla="*/ 0 h 20000"/>
                <a:gd name="T88" fmla="*/ 0 w 20000"/>
                <a:gd name="T89" fmla="*/ 0 h 20000"/>
                <a:gd name="T90" fmla="*/ 0 w 20000"/>
                <a:gd name="T91" fmla="*/ 0 h 20000"/>
                <a:gd name="T92" fmla="*/ 0 w 20000"/>
                <a:gd name="T93" fmla="*/ 0 h 20000"/>
                <a:gd name="T94" fmla="*/ 0 w 20000"/>
                <a:gd name="T95" fmla="*/ 0 h 20000"/>
                <a:gd name="T96" fmla="*/ 0 w 20000"/>
                <a:gd name="T97" fmla="*/ 0 h 20000"/>
                <a:gd name="T98" fmla="*/ 0 w 20000"/>
                <a:gd name="T99" fmla="*/ 0 h 20000"/>
                <a:gd name="T100" fmla="*/ 0 w 20000"/>
                <a:gd name="T101" fmla="*/ 0 h 20000"/>
                <a:gd name="T102" fmla="*/ 0 w 20000"/>
                <a:gd name="T103" fmla="*/ 0 h 20000"/>
                <a:gd name="T104" fmla="*/ 0 w 20000"/>
                <a:gd name="T105" fmla="*/ 0 h 20000"/>
                <a:gd name="T106" fmla="*/ 0 w 20000"/>
                <a:gd name="T107" fmla="*/ 0 h 20000"/>
                <a:gd name="T108" fmla="*/ 0 w 20000"/>
                <a:gd name="T109" fmla="*/ 0 h 20000"/>
                <a:gd name="T110" fmla="*/ 0 w 20000"/>
                <a:gd name="T111" fmla="*/ 0 h 20000"/>
                <a:gd name="T112" fmla="*/ 0 w 20000"/>
                <a:gd name="T113" fmla="*/ 0 h 20000"/>
                <a:gd name="T114" fmla="*/ 0 w 20000"/>
                <a:gd name="T115" fmla="*/ 0 h 20000"/>
                <a:gd name="T116" fmla="*/ 0 w 20000"/>
                <a:gd name="T117" fmla="*/ 0 h 20000"/>
                <a:gd name="T118" fmla="*/ 0 w 20000"/>
                <a:gd name="T119" fmla="*/ 0 h 2000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20000" h="20000">
                  <a:moveTo>
                    <a:pt x="10309" y="933"/>
                  </a:moveTo>
                  <a:lnTo>
                    <a:pt x="16722" y="933"/>
                  </a:lnTo>
                  <a:lnTo>
                    <a:pt x="17957" y="3615"/>
                  </a:lnTo>
                  <a:lnTo>
                    <a:pt x="18670" y="5481"/>
                  </a:lnTo>
                  <a:lnTo>
                    <a:pt x="19192" y="7289"/>
                  </a:lnTo>
                  <a:lnTo>
                    <a:pt x="17482" y="8455"/>
                  </a:lnTo>
                  <a:lnTo>
                    <a:pt x="18670" y="10029"/>
                  </a:lnTo>
                  <a:lnTo>
                    <a:pt x="19192" y="11837"/>
                  </a:lnTo>
                  <a:lnTo>
                    <a:pt x="19952" y="13586"/>
                  </a:lnTo>
                  <a:lnTo>
                    <a:pt x="17197" y="18134"/>
                  </a:lnTo>
                  <a:lnTo>
                    <a:pt x="17482" y="19592"/>
                  </a:lnTo>
                  <a:lnTo>
                    <a:pt x="17197" y="19942"/>
                  </a:lnTo>
                  <a:lnTo>
                    <a:pt x="16722" y="19592"/>
                  </a:lnTo>
                  <a:lnTo>
                    <a:pt x="15487" y="19009"/>
                  </a:lnTo>
                  <a:lnTo>
                    <a:pt x="14489" y="18717"/>
                  </a:lnTo>
                  <a:lnTo>
                    <a:pt x="14014" y="19009"/>
                  </a:lnTo>
                  <a:lnTo>
                    <a:pt x="13302" y="19009"/>
                  </a:lnTo>
                  <a:lnTo>
                    <a:pt x="12067" y="19592"/>
                  </a:lnTo>
                  <a:lnTo>
                    <a:pt x="11591" y="19009"/>
                  </a:lnTo>
                  <a:lnTo>
                    <a:pt x="11306" y="18134"/>
                  </a:lnTo>
                  <a:lnTo>
                    <a:pt x="10309" y="18717"/>
                  </a:lnTo>
                  <a:lnTo>
                    <a:pt x="9359" y="17551"/>
                  </a:lnTo>
                  <a:lnTo>
                    <a:pt x="9359" y="17201"/>
                  </a:lnTo>
                  <a:lnTo>
                    <a:pt x="7601" y="16618"/>
                  </a:lnTo>
                  <a:lnTo>
                    <a:pt x="7601" y="16327"/>
                  </a:lnTo>
                  <a:lnTo>
                    <a:pt x="6888" y="15743"/>
                  </a:lnTo>
                  <a:lnTo>
                    <a:pt x="6128" y="16327"/>
                  </a:lnTo>
                  <a:lnTo>
                    <a:pt x="5653" y="16327"/>
                  </a:lnTo>
                  <a:lnTo>
                    <a:pt x="4941" y="15743"/>
                  </a:lnTo>
                  <a:lnTo>
                    <a:pt x="4941" y="15102"/>
                  </a:lnTo>
                  <a:lnTo>
                    <a:pt x="4941" y="14810"/>
                  </a:lnTo>
                  <a:lnTo>
                    <a:pt x="4466" y="14810"/>
                  </a:lnTo>
                  <a:lnTo>
                    <a:pt x="3230" y="14227"/>
                  </a:lnTo>
                  <a:lnTo>
                    <a:pt x="3230" y="13586"/>
                  </a:lnTo>
                  <a:lnTo>
                    <a:pt x="2470" y="13586"/>
                  </a:lnTo>
                  <a:lnTo>
                    <a:pt x="1948" y="13586"/>
                  </a:lnTo>
                  <a:lnTo>
                    <a:pt x="2470" y="12653"/>
                  </a:lnTo>
                  <a:lnTo>
                    <a:pt x="1948" y="12420"/>
                  </a:lnTo>
                  <a:lnTo>
                    <a:pt x="1758" y="10904"/>
                  </a:lnTo>
                  <a:lnTo>
                    <a:pt x="1758" y="10262"/>
                  </a:lnTo>
                  <a:lnTo>
                    <a:pt x="1235" y="10262"/>
                  </a:lnTo>
                  <a:lnTo>
                    <a:pt x="998" y="8746"/>
                  </a:lnTo>
                  <a:lnTo>
                    <a:pt x="1235" y="8455"/>
                  </a:lnTo>
                  <a:lnTo>
                    <a:pt x="0" y="7289"/>
                  </a:lnTo>
                  <a:lnTo>
                    <a:pt x="0" y="6939"/>
                  </a:lnTo>
                  <a:lnTo>
                    <a:pt x="998" y="6064"/>
                  </a:lnTo>
                  <a:lnTo>
                    <a:pt x="523" y="4548"/>
                  </a:lnTo>
                  <a:lnTo>
                    <a:pt x="998" y="3965"/>
                  </a:lnTo>
                  <a:lnTo>
                    <a:pt x="1235" y="3965"/>
                  </a:lnTo>
                  <a:lnTo>
                    <a:pt x="1235" y="3032"/>
                  </a:lnTo>
                  <a:lnTo>
                    <a:pt x="3705" y="2157"/>
                  </a:lnTo>
                  <a:lnTo>
                    <a:pt x="4181" y="933"/>
                  </a:lnTo>
                  <a:lnTo>
                    <a:pt x="4941" y="641"/>
                  </a:lnTo>
                  <a:lnTo>
                    <a:pt x="5178" y="641"/>
                  </a:lnTo>
                  <a:lnTo>
                    <a:pt x="7601" y="0"/>
                  </a:lnTo>
                  <a:lnTo>
                    <a:pt x="8171" y="933"/>
                  </a:lnTo>
                  <a:lnTo>
                    <a:pt x="8361" y="1574"/>
                  </a:lnTo>
                  <a:lnTo>
                    <a:pt x="9359" y="1574"/>
                  </a:lnTo>
                  <a:lnTo>
                    <a:pt x="10119" y="2157"/>
                  </a:lnTo>
                  <a:lnTo>
                    <a:pt x="10309" y="933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58" name="Freeform 38">
              <a:extLst>
                <a:ext uri="{FF2B5EF4-FFF2-40B4-BE49-F238E27FC236}">
                  <a16:creationId xmlns:a16="http://schemas.microsoft.com/office/drawing/2014/main" id="{FF33A886-1C8A-EF89-D598-6C35573BC40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3" y="2087"/>
              <a:ext cx="57" cy="110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0000" h="20000">
                  <a:moveTo>
                    <a:pt x="4366" y="0"/>
                  </a:moveTo>
                  <a:lnTo>
                    <a:pt x="5915" y="436"/>
                  </a:lnTo>
                  <a:lnTo>
                    <a:pt x="8169" y="0"/>
                  </a:lnTo>
                  <a:lnTo>
                    <a:pt x="9577" y="1164"/>
                  </a:lnTo>
                  <a:lnTo>
                    <a:pt x="11831" y="1164"/>
                  </a:lnTo>
                  <a:lnTo>
                    <a:pt x="14085" y="1164"/>
                  </a:lnTo>
                  <a:lnTo>
                    <a:pt x="16901" y="1164"/>
                  </a:lnTo>
                  <a:lnTo>
                    <a:pt x="19014" y="1891"/>
                  </a:lnTo>
                  <a:lnTo>
                    <a:pt x="19859" y="2255"/>
                  </a:lnTo>
                  <a:lnTo>
                    <a:pt x="16901" y="4873"/>
                  </a:lnTo>
                  <a:lnTo>
                    <a:pt x="16901" y="6836"/>
                  </a:lnTo>
                  <a:lnTo>
                    <a:pt x="15493" y="9818"/>
                  </a:lnTo>
                  <a:lnTo>
                    <a:pt x="13239" y="9818"/>
                  </a:lnTo>
                  <a:lnTo>
                    <a:pt x="14085" y="12073"/>
                  </a:lnTo>
                  <a:lnTo>
                    <a:pt x="14085" y="12800"/>
                  </a:lnTo>
                  <a:lnTo>
                    <a:pt x="14085" y="13891"/>
                  </a:lnTo>
                  <a:lnTo>
                    <a:pt x="15493" y="15055"/>
                  </a:lnTo>
                  <a:lnTo>
                    <a:pt x="15493" y="15782"/>
                  </a:lnTo>
                  <a:lnTo>
                    <a:pt x="13239" y="16945"/>
                  </a:lnTo>
                  <a:lnTo>
                    <a:pt x="13239" y="19200"/>
                  </a:lnTo>
                  <a:lnTo>
                    <a:pt x="8169" y="19927"/>
                  </a:lnTo>
                  <a:lnTo>
                    <a:pt x="5915" y="19200"/>
                  </a:lnTo>
                  <a:lnTo>
                    <a:pt x="2254" y="19200"/>
                  </a:lnTo>
                  <a:lnTo>
                    <a:pt x="3803" y="18036"/>
                  </a:lnTo>
                  <a:lnTo>
                    <a:pt x="3803" y="14691"/>
                  </a:lnTo>
                  <a:lnTo>
                    <a:pt x="3803" y="13891"/>
                  </a:lnTo>
                  <a:lnTo>
                    <a:pt x="2254" y="13891"/>
                  </a:lnTo>
                  <a:lnTo>
                    <a:pt x="2254" y="13091"/>
                  </a:lnTo>
                  <a:lnTo>
                    <a:pt x="0" y="13091"/>
                  </a:lnTo>
                  <a:lnTo>
                    <a:pt x="1549" y="10909"/>
                  </a:lnTo>
                  <a:lnTo>
                    <a:pt x="2254" y="10109"/>
                  </a:lnTo>
                  <a:lnTo>
                    <a:pt x="5915" y="5236"/>
                  </a:lnTo>
                  <a:lnTo>
                    <a:pt x="4366" y="0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59" name="Freeform 39">
              <a:extLst>
                <a:ext uri="{FF2B5EF4-FFF2-40B4-BE49-F238E27FC236}">
                  <a16:creationId xmlns:a16="http://schemas.microsoft.com/office/drawing/2014/main" id="{44080D08-86CF-C6D0-B10B-5D83F7FCD3E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5" y="1952"/>
              <a:ext cx="151" cy="104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w 20000"/>
                <a:gd name="T75" fmla="*/ 0 h 20000"/>
                <a:gd name="T76" fmla="*/ 0 w 20000"/>
                <a:gd name="T77" fmla="*/ 0 h 20000"/>
                <a:gd name="T78" fmla="*/ 0 w 20000"/>
                <a:gd name="T79" fmla="*/ 0 h 20000"/>
                <a:gd name="T80" fmla="*/ 0 w 20000"/>
                <a:gd name="T81" fmla="*/ 0 h 20000"/>
                <a:gd name="T82" fmla="*/ 0 w 20000"/>
                <a:gd name="T83" fmla="*/ 0 h 20000"/>
                <a:gd name="T84" fmla="*/ 0 w 20000"/>
                <a:gd name="T85" fmla="*/ 0 h 20000"/>
                <a:gd name="T86" fmla="*/ 0 w 20000"/>
                <a:gd name="T87" fmla="*/ 0 h 20000"/>
                <a:gd name="T88" fmla="*/ 0 w 20000"/>
                <a:gd name="T89" fmla="*/ 0 h 20000"/>
                <a:gd name="T90" fmla="*/ 0 w 20000"/>
                <a:gd name="T91" fmla="*/ 0 h 20000"/>
                <a:gd name="T92" fmla="*/ 0 w 20000"/>
                <a:gd name="T93" fmla="*/ 0 h 20000"/>
                <a:gd name="T94" fmla="*/ 0 w 20000"/>
                <a:gd name="T95" fmla="*/ 0 h 20000"/>
                <a:gd name="T96" fmla="*/ 0 w 20000"/>
                <a:gd name="T97" fmla="*/ 0 h 20000"/>
                <a:gd name="T98" fmla="*/ 0 w 20000"/>
                <a:gd name="T99" fmla="*/ 0 h 20000"/>
                <a:gd name="T100" fmla="*/ 0 w 20000"/>
                <a:gd name="T101" fmla="*/ 0 h 20000"/>
                <a:gd name="T102" fmla="*/ 0 w 20000"/>
                <a:gd name="T103" fmla="*/ 0 h 20000"/>
                <a:gd name="T104" fmla="*/ 0 w 20000"/>
                <a:gd name="T105" fmla="*/ 0 h 2000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20000" h="20000">
                  <a:moveTo>
                    <a:pt x="11979" y="846"/>
                  </a:moveTo>
                  <a:lnTo>
                    <a:pt x="13668" y="0"/>
                  </a:lnTo>
                  <a:lnTo>
                    <a:pt x="16095" y="5231"/>
                  </a:lnTo>
                  <a:lnTo>
                    <a:pt x="16359" y="5231"/>
                  </a:lnTo>
                  <a:lnTo>
                    <a:pt x="16939" y="11615"/>
                  </a:lnTo>
                  <a:lnTo>
                    <a:pt x="17784" y="12769"/>
                  </a:lnTo>
                  <a:lnTo>
                    <a:pt x="19947" y="11615"/>
                  </a:lnTo>
                  <a:lnTo>
                    <a:pt x="19947" y="14308"/>
                  </a:lnTo>
                  <a:lnTo>
                    <a:pt x="18575" y="14769"/>
                  </a:lnTo>
                  <a:lnTo>
                    <a:pt x="18575" y="13538"/>
                  </a:lnTo>
                  <a:lnTo>
                    <a:pt x="18311" y="13538"/>
                  </a:lnTo>
                  <a:lnTo>
                    <a:pt x="18311" y="14769"/>
                  </a:lnTo>
                  <a:lnTo>
                    <a:pt x="18311" y="15538"/>
                  </a:lnTo>
                  <a:lnTo>
                    <a:pt x="18311" y="16385"/>
                  </a:lnTo>
                  <a:lnTo>
                    <a:pt x="17784" y="18692"/>
                  </a:lnTo>
                  <a:lnTo>
                    <a:pt x="17150" y="18692"/>
                  </a:lnTo>
                  <a:lnTo>
                    <a:pt x="16939" y="17923"/>
                  </a:lnTo>
                  <a:lnTo>
                    <a:pt x="14987" y="17923"/>
                  </a:lnTo>
                  <a:lnTo>
                    <a:pt x="14776" y="17615"/>
                  </a:lnTo>
                  <a:lnTo>
                    <a:pt x="12507" y="18692"/>
                  </a:lnTo>
                  <a:lnTo>
                    <a:pt x="11451" y="19538"/>
                  </a:lnTo>
                  <a:lnTo>
                    <a:pt x="11187" y="19923"/>
                  </a:lnTo>
                  <a:lnTo>
                    <a:pt x="9815" y="19538"/>
                  </a:lnTo>
                  <a:lnTo>
                    <a:pt x="8496" y="19538"/>
                  </a:lnTo>
                  <a:lnTo>
                    <a:pt x="7863" y="19538"/>
                  </a:lnTo>
                  <a:lnTo>
                    <a:pt x="6807" y="18692"/>
                  </a:lnTo>
                  <a:lnTo>
                    <a:pt x="5488" y="19538"/>
                  </a:lnTo>
                  <a:lnTo>
                    <a:pt x="5488" y="18692"/>
                  </a:lnTo>
                  <a:lnTo>
                    <a:pt x="5699" y="17923"/>
                  </a:lnTo>
                  <a:lnTo>
                    <a:pt x="4908" y="17615"/>
                  </a:lnTo>
                  <a:lnTo>
                    <a:pt x="4327" y="16385"/>
                  </a:lnTo>
                  <a:lnTo>
                    <a:pt x="4908" y="15538"/>
                  </a:lnTo>
                  <a:lnTo>
                    <a:pt x="4327" y="15538"/>
                  </a:lnTo>
                  <a:lnTo>
                    <a:pt x="4063" y="16385"/>
                  </a:lnTo>
                  <a:lnTo>
                    <a:pt x="3219" y="15538"/>
                  </a:lnTo>
                  <a:lnTo>
                    <a:pt x="2164" y="14769"/>
                  </a:lnTo>
                  <a:lnTo>
                    <a:pt x="2164" y="14308"/>
                  </a:lnTo>
                  <a:lnTo>
                    <a:pt x="2164" y="12769"/>
                  </a:lnTo>
                  <a:lnTo>
                    <a:pt x="528" y="11615"/>
                  </a:lnTo>
                  <a:lnTo>
                    <a:pt x="528" y="10385"/>
                  </a:lnTo>
                  <a:lnTo>
                    <a:pt x="0" y="9154"/>
                  </a:lnTo>
                  <a:lnTo>
                    <a:pt x="1055" y="9154"/>
                  </a:lnTo>
                  <a:lnTo>
                    <a:pt x="1055" y="8385"/>
                  </a:lnTo>
                  <a:lnTo>
                    <a:pt x="1900" y="8000"/>
                  </a:lnTo>
                  <a:lnTo>
                    <a:pt x="1900" y="7231"/>
                  </a:lnTo>
                  <a:lnTo>
                    <a:pt x="2164" y="6000"/>
                  </a:lnTo>
                  <a:lnTo>
                    <a:pt x="2691" y="3154"/>
                  </a:lnTo>
                  <a:lnTo>
                    <a:pt x="3536" y="2000"/>
                  </a:lnTo>
                  <a:lnTo>
                    <a:pt x="4327" y="1231"/>
                  </a:lnTo>
                  <a:lnTo>
                    <a:pt x="4908" y="846"/>
                  </a:lnTo>
                  <a:lnTo>
                    <a:pt x="5699" y="846"/>
                  </a:lnTo>
                  <a:lnTo>
                    <a:pt x="9815" y="2000"/>
                  </a:lnTo>
                  <a:lnTo>
                    <a:pt x="11979" y="846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60" name="Freeform 40">
              <a:extLst>
                <a:ext uri="{FF2B5EF4-FFF2-40B4-BE49-F238E27FC236}">
                  <a16:creationId xmlns:a16="http://schemas.microsoft.com/office/drawing/2014/main" id="{FFB207DE-C123-1019-F455-D50C895AF8D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99" y="1398"/>
              <a:ext cx="177" cy="385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w 20000"/>
                <a:gd name="T75" fmla="*/ 0 h 20000"/>
                <a:gd name="T76" fmla="*/ 0 w 20000"/>
                <a:gd name="T77" fmla="*/ 0 h 20000"/>
                <a:gd name="T78" fmla="*/ 0 w 20000"/>
                <a:gd name="T79" fmla="*/ 0 h 20000"/>
                <a:gd name="T80" fmla="*/ 0 w 20000"/>
                <a:gd name="T81" fmla="*/ 0 h 20000"/>
                <a:gd name="T82" fmla="*/ 0 w 20000"/>
                <a:gd name="T83" fmla="*/ 0 h 20000"/>
                <a:gd name="T84" fmla="*/ 0 w 20000"/>
                <a:gd name="T85" fmla="*/ 0 h 20000"/>
                <a:gd name="T86" fmla="*/ 0 w 20000"/>
                <a:gd name="T87" fmla="*/ 0 h 20000"/>
                <a:gd name="T88" fmla="*/ 0 w 20000"/>
                <a:gd name="T89" fmla="*/ 0 h 2000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20000" h="20000">
                  <a:moveTo>
                    <a:pt x="13651" y="0"/>
                  </a:moveTo>
                  <a:lnTo>
                    <a:pt x="14785" y="539"/>
                  </a:lnTo>
                  <a:lnTo>
                    <a:pt x="16190" y="851"/>
                  </a:lnTo>
                  <a:lnTo>
                    <a:pt x="17370" y="851"/>
                  </a:lnTo>
                  <a:lnTo>
                    <a:pt x="18549" y="1411"/>
                  </a:lnTo>
                  <a:lnTo>
                    <a:pt x="18549" y="2033"/>
                  </a:lnTo>
                  <a:lnTo>
                    <a:pt x="19229" y="2261"/>
                  </a:lnTo>
                  <a:lnTo>
                    <a:pt x="18776" y="2469"/>
                  </a:lnTo>
                  <a:lnTo>
                    <a:pt x="18776" y="2593"/>
                  </a:lnTo>
                  <a:lnTo>
                    <a:pt x="19683" y="2905"/>
                  </a:lnTo>
                  <a:lnTo>
                    <a:pt x="19229" y="3776"/>
                  </a:lnTo>
                  <a:lnTo>
                    <a:pt x="19683" y="4191"/>
                  </a:lnTo>
                  <a:lnTo>
                    <a:pt x="19955" y="4502"/>
                  </a:lnTo>
                  <a:lnTo>
                    <a:pt x="18549" y="4502"/>
                  </a:lnTo>
                  <a:lnTo>
                    <a:pt x="18549" y="4710"/>
                  </a:lnTo>
                  <a:lnTo>
                    <a:pt x="16916" y="4502"/>
                  </a:lnTo>
                  <a:lnTo>
                    <a:pt x="16689" y="5166"/>
                  </a:lnTo>
                  <a:lnTo>
                    <a:pt x="15692" y="5373"/>
                  </a:lnTo>
                  <a:lnTo>
                    <a:pt x="16190" y="5602"/>
                  </a:lnTo>
                  <a:lnTo>
                    <a:pt x="15692" y="6017"/>
                  </a:lnTo>
                  <a:lnTo>
                    <a:pt x="15510" y="6452"/>
                  </a:lnTo>
                  <a:lnTo>
                    <a:pt x="15692" y="6535"/>
                  </a:lnTo>
                  <a:lnTo>
                    <a:pt x="16190" y="6784"/>
                  </a:lnTo>
                  <a:lnTo>
                    <a:pt x="15510" y="7303"/>
                  </a:lnTo>
                  <a:lnTo>
                    <a:pt x="15011" y="7842"/>
                  </a:lnTo>
                  <a:lnTo>
                    <a:pt x="14785" y="7946"/>
                  </a:lnTo>
                  <a:lnTo>
                    <a:pt x="13651" y="8278"/>
                  </a:lnTo>
                  <a:lnTo>
                    <a:pt x="13152" y="8154"/>
                  </a:lnTo>
                  <a:lnTo>
                    <a:pt x="13152" y="8278"/>
                  </a:lnTo>
                  <a:lnTo>
                    <a:pt x="12698" y="8485"/>
                  </a:lnTo>
                  <a:lnTo>
                    <a:pt x="12426" y="8817"/>
                  </a:lnTo>
                  <a:lnTo>
                    <a:pt x="11701" y="8817"/>
                  </a:lnTo>
                  <a:lnTo>
                    <a:pt x="11247" y="9232"/>
                  </a:lnTo>
                  <a:lnTo>
                    <a:pt x="11701" y="9336"/>
                  </a:lnTo>
                  <a:lnTo>
                    <a:pt x="11247" y="9336"/>
                  </a:lnTo>
                  <a:lnTo>
                    <a:pt x="10794" y="9336"/>
                  </a:lnTo>
                  <a:lnTo>
                    <a:pt x="10794" y="9876"/>
                  </a:lnTo>
                  <a:lnTo>
                    <a:pt x="10567" y="9876"/>
                  </a:lnTo>
                  <a:lnTo>
                    <a:pt x="10113" y="9876"/>
                  </a:lnTo>
                  <a:lnTo>
                    <a:pt x="10113" y="10104"/>
                  </a:lnTo>
                  <a:lnTo>
                    <a:pt x="10113" y="10415"/>
                  </a:lnTo>
                  <a:lnTo>
                    <a:pt x="10113" y="10954"/>
                  </a:lnTo>
                  <a:lnTo>
                    <a:pt x="10113" y="11058"/>
                  </a:lnTo>
                  <a:lnTo>
                    <a:pt x="9841" y="11058"/>
                  </a:lnTo>
                  <a:lnTo>
                    <a:pt x="9841" y="11494"/>
                  </a:lnTo>
                  <a:lnTo>
                    <a:pt x="9841" y="11909"/>
                  </a:lnTo>
                  <a:lnTo>
                    <a:pt x="10567" y="12676"/>
                  </a:lnTo>
                  <a:lnTo>
                    <a:pt x="10794" y="12780"/>
                  </a:lnTo>
                  <a:lnTo>
                    <a:pt x="11247" y="12676"/>
                  </a:lnTo>
                  <a:lnTo>
                    <a:pt x="11973" y="13195"/>
                  </a:lnTo>
                  <a:lnTo>
                    <a:pt x="12698" y="13320"/>
                  </a:lnTo>
                  <a:lnTo>
                    <a:pt x="13152" y="13859"/>
                  </a:lnTo>
                  <a:lnTo>
                    <a:pt x="11973" y="14378"/>
                  </a:lnTo>
                  <a:lnTo>
                    <a:pt x="12426" y="14710"/>
                  </a:lnTo>
                  <a:lnTo>
                    <a:pt x="11701" y="14917"/>
                  </a:lnTo>
                  <a:lnTo>
                    <a:pt x="11701" y="15021"/>
                  </a:lnTo>
                  <a:lnTo>
                    <a:pt x="11247" y="14917"/>
                  </a:lnTo>
                  <a:lnTo>
                    <a:pt x="10567" y="15228"/>
                  </a:lnTo>
                  <a:lnTo>
                    <a:pt x="9841" y="15477"/>
                  </a:lnTo>
                  <a:lnTo>
                    <a:pt x="8934" y="15477"/>
                  </a:lnTo>
                  <a:lnTo>
                    <a:pt x="9841" y="15560"/>
                  </a:lnTo>
                  <a:lnTo>
                    <a:pt x="9841" y="16100"/>
                  </a:lnTo>
                  <a:lnTo>
                    <a:pt x="9841" y="16411"/>
                  </a:lnTo>
                  <a:lnTo>
                    <a:pt x="9388" y="16639"/>
                  </a:lnTo>
                  <a:lnTo>
                    <a:pt x="9841" y="16846"/>
                  </a:lnTo>
                  <a:lnTo>
                    <a:pt x="9388" y="17822"/>
                  </a:lnTo>
                  <a:lnTo>
                    <a:pt x="8707" y="18900"/>
                  </a:lnTo>
                  <a:lnTo>
                    <a:pt x="6803" y="18900"/>
                  </a:lnTo>
                  <a:lnTo>
                    <a:pt x="6349" y="19108"/>
                  </a:lnTo>
                  <a:lnTo>
                    <a:pt x="5669" y="19212"/>
                  </a:lnTo>
                  <a:lnTo>
                    <a:pt x="5669" y="19419"/>
                  </a:lnTo>
                  <a:lnTo>
                    <a:pt x="5850" y="19544"/>
                  </a:lnTo>
                  <a:lnTo>
                    <a:pt x="5669" y="19979"/>
                  </a:lnTo>
                  <a:lnTo>
                    <a:pt x="4943" y="19979"/>
                  </a:lnTo>
                  <a:lnTo>
                    <a:pt x="3991" y="19979"/>
                  </a:lnTo>
                  <a:lnTo>
                    <a:pt x="3719" y="19979"/>
                  </a:lnTo>
                  <a:lnTo>
                    <a:pt x="3719" y="19419"/>
                  </a:lnTo>
                  <a:lnTo>
                    <a:pt x="2812" y="18900"/>
                  </a:lnTo>
                  <a:lnTo>
                    <a:pt x="3265" y="18672"/>
                  </a:lnTo>
                  <a:lnTo>
                    <a:pt x="2812" y="18568"/>
                  </a:lnTo>
                  <a:lnTo>
                    <a:pt x="3265" y="18568"/>
                  </a:lnTo>
                  <a:lnTo>
                    <a:pt x="3265" y="18237"/>
                  </a:lnTo>
                  <a:lnTo>
                    <a:pt x="2585" y="17822"/>
                  </a:lnTo>
                  <a:lnTo>
                    <a:pt x="1859" y="17178"/>
                  </a:lnTo>
                  <a:lnTo>
                    <a:pt x="952" y="16639"/>
                  </a:lnTo>
                  <a:lnTo>
                    <a:pt x="1406" y="16328"/>
                  </a:lnTo>
                  <a:lnTo>
                    <a:pt x="952" y="15996"/>
                  </a:lnTo>
                  <a:lnTo>
                    <a:pt x="726" y="16100"/>
                  </a:lnTo>
                  <a:lnTo>
                    <a:pt x="272" y="15788"/>
                  </a:lnTo>
                  <a:lnTo>
                    <a:pt x="0" y="15021"/>
                  </a:lnTo>
                  <a:lnTo>
                    <a:pt x="0" y="14917"/>
                  </a:lnTo>
                  <a:lnTo>
                    <a:pt x="952" y="15021"/>
                  </a:lnTo>
                  <a:lnTo>
                    <a:pt x="952" y="14066"/>
                  </a:lnTo>
                  <a:lnTo>
                    <a:pt x="1406" y="13859"/>
                  </a:lnTo>
                  <a:lnTo>
                    <a:pt x="1406" y="13734"/>
                  </a:lnTo>
                  <a:lnTo>
                    <a:pt x="2132" y="13734"/>
                  </a:lnTo>
                  <a:lnTo>
                    <a:pt x="2585" y="13195"/>
                  </a:lnTo>
                  <a:lnTo>
                    <a:pt x="2585" y="12780"/>
                  </a:lnTo>
                  <a:lnTo>
                    <a:pt x="1859" y="12137"/>
                  </a:lnTo>
                  <a:lnTo>
                    <a:pt x="2585" y="11909"/>
                  </a:lnTo>
                  <a:lnTo>
                    <a:pt x="2812" y="11598"/>
                  </a:lnTo>
                  <a:lnTo>
                    <a:pt x="2132" y="11286"/>
                  </a:lnTo>
                  <a:lnTo>
                    <a:pt x="1859" y="11058"/>
                  </a:lnTo>
                  <a:lnTo>
                    <a:pt x="1406" y="10104"/>
                  </a:lnTo>
                  <a:lnTo>
                    <a:pt x="952" y="9336"/>
                  </a:lnTo>
                  <a:lnTo>
                    <a:pt x="1406" y="9025"/>
                  </a:lnTo>
                  <a:lnTo>
                    <a:pt x="952" y="8693"/>
                  </a:lnTo>
                  <a:lnTo>
                    <a:pt x="952" y="8154"/>
                  </a:lnTo>
                  <a:lnTo>
                    <a:pt x="2132" y="7635"/>
                  </a:lnTo>
                  <a:lnTo>
                    <a:pt x="2812" y="7407"/>
                  </a:lnTo>
                  <a:lnTo>
                    <a:pt x="4444" y="7635"/>
                  </a:lnTo>
                  <a:lnTo>
                    <a:pt x="4444" y="7095"/>
                  </a:lnTo>
                  <a:lnTo>
                    <a:pt x="4444" y="6992"/>
                  </a:lnTo>
                  <a:lnTo>
                    <a:pt x="3719" y="6784"/>
                  </a:lnTo>
                  <a:lnTo>
                    <a:pt x="4444" y="6017"/>
                  </a:lnTo>
                  <a:lnTo>
                    <a:pt x="4943" y="5373"/>
                  </a:lnTo>
                  <a:lnTo>
                    <a:pt x="4943" y="4295"/>
                  </a:lnTo>
                  <a:lnTo>
                    <a:pt x="5850" y="3983"/>
                  </a:lnTo>
                  <a:lnTo>
                    <a:pt x="5850" y="3651"/>
                  </a:lnTo>
                  <a:lnTo>
                    <a:pt x="7029" y="2905"/>
                  </a:lnTo>
                  <a:lnTo>
                    <a:pt x="7528" y="2801"/>
                  </a:lnTo>
                  <a:lnTo>
                    <a:pt x="7029" y="2261"/>
                  </a:lnTo>
                  <a:lnTo>
                    <a:pt x="7710" y="1950"/>
                  </a:lnTo>
                  <a:lnTo>
                    <a:pt x="7710" y="1494"/>
                  </a:lnTo>
                  <a:lnTo>
                    <a:pt x="8707" y="1411"/>
                  </a:lnTo>
                  <a:lnTo>
                    <a:pt x="9841" y="1494"/>
                  </a:lnTo>
                  <a:lnTo>
                    <a:pt x="9841" y="1183"/>
                  </a:lnTo>
                  <a:lnTo>
                    <a:pt x="9841" y="851"/>
                  </a:lnTo>
                  <a:lnTo>
                    <a:pt x="10113" y="643"/>
                  </a:lnTo>
                  <a:lnTo>
                    <a:pt x="11247" y="851"/>
                  </a:lnTo>
                  <a:lnTo>
                    <a:pt x="12698" y="1079"/>
                  </a:lnTo>
                  <a:lnTo>
                    <a:pt x="13152" y="851"/>
                  </a:lnTo>
                  <a:lnTo>
                    <a:pt x="12698" y="643"/>
                  </a:lnTo>
                  <a:lnTo>
                    <a:pt x="12698" y="332"/>
                  </a:lnTo>
                  <a:lnTo>
                    <a:pt x="12698" y="0"/>
                  </a:lnTo>
                  <a:lnTo>
                    <a:pt x="13651" y="0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61" name="Freeform 41">
              <a:extLst>
                <a:ext uri="{FF2B5EF4-FFF2-40B4-BE49-F238E27FC236}">
                  <a16:creationId xmlns:a16="http://schemas.microsoft.com/office/drawing/2014/main" id="{5FA07DD0-F518-EC8E-E195-D655296C925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9" y="1714"/>
              <a:ext cx="13" cy="28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0000" h="20000">
                  <a:moveTo>
                    <a:pt x="3750" y="19710"/>
                  </a:moveTo>
                  <a:lnTo>
                    <a:pt x="0" y="6087"/>
                  </a:lnTo>
                  <a:lnTo>
                    <a:pt x="9375" y="0"/>
                  </a:lnTo>
                  <a:lnTo>
                    <a:pt x="19375" y="0"/>
                  </a:lnTo>
                  <a:lnTo>
                    <a:pt x="16250" y="3188"/>
                  </a:lnTo>
                  <a:lnTo>
                    <a:pt x="16250" y="10725"/>
                  </a:lnTo>
                  <a:lnTo>
                    <a:pt x="16250" y="12174"/>
                  </a:lnTo>
                  <a:lnTo>
                    <a:pt x="3750" y="19710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62" name="Freeform 42">
              <a:extLst>
                <a:ext uri="{FF2B5EF4-FFF2-40B4-BE49-F238E27FC236}">
                  <a16:creationId xmlns:a16="http://schemas.microsoft.com/office/drawing/2014/main" id="{D024644D-5377-121E-950E-F91A699B5181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6" y="1729"/>
              <a:ext cx="7" cy="29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0000" h="20000">
                  <a:moveTo>
                    <a:pt x="0" y="19730"/>
                  </a:moveTo>
                  <a:lnTo>
                    <a:pt x="0" y="14054"/>
                  </a:lnTo>
                  <a:lnTo>
                    <a:pt x="7059" y="7027"/>
                  </a:lnTo>
                  <a:lnTo>
                    <a:pt x="7059" y="1622"/>
                  </a:lnTo>
                  <a:lnTo>
                    <a:pt x="18824" y="0"/>
                  </a:lnTo>
                  <a:lnTo>
                    <a:pt x="7059" y="8378"/>
                  </a:lnTo>
                  <a:lnTo>
                    <a:pt x="0" y="19730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63" name="Freeform 43">
              <a:extLst>
                <a:ext uri="{FF2B5EF4-FFF2-40B4-BE49-F238E27FC236}">
                  <a16:creationId xmlns:a16="http://schemas.microsoft.com/office/drawing/2014/main" id="{52CA86C1-ED00-1E59-3EB4-7E9C4F0DEED5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9" y="1784"/>
              <a:ext cx="7" cy="9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000" h="20000">
                  <a:moveTo>
                    <a:pt x="5882" y="19091"/>
                  </a:moveTo>
                  <a:lnTo>
                    <a:pt x="0" y="10000"/>
                  </a:lnTo>
                  <a:lnTo>
                    <a:pt x="0" y="0"/>
                  </a:lnTo>
                  <a:lnTo>
                    <a:pt x="18824" y="10000"/>
                  </a:lnTo>
                  <a:lnTo>
                    <a:pt x="5882" y="19091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64" name="Freeform 44">
              <a:extLst>
                <a:ext uri="{FF2B5EF4-FFF2-40B4-BE49-F238E27FC236}">
                  <a16:creationId xmlns:a16="http://schemas.microsoft.com/office/drawing/2014/main" id="{78E7A921-D764-549B-BECE-E3EC024D9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8" y="1962"/>
              <a:ext cx="74" cy="44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w 20000"/>
                <a:gd name="T75" fmla="*/ 0 h 20000"/>
                <a:gd name="T76" fmla="*/ 0 w 20000"/>
                <a:gd name="T77" fmla="*/ 0 h 20000"/>
                <a:gd name="T78" fmla="*/ 0 w 20000"/>
                <a:gd name="T79" fmla="*/ 0 h 20000"/>
                <a:gd name="T80" fmla="*/ 0 w 20000"/>
                <a:gd name="T81" fmla="*/ 0 h 20000"/>
                <a:gd name="T82" fmla="*/ 0 w 20000"/>
                <a:gd name="T83" fmla="*/ 0 h 20000"/>
                <a:gd name="T84" fmla="*/ 0 w 20000"/>
                <a:gd name="T85" fmla="*/ 0 h 20000"/>
                <a:gd name="T86" fmla="*/ 0 w 20000"/>
                <a:gd name="T87" fmla="*/ 0 h 2000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20000" h="20000">
                  <a:moveTo>
                    <a:pt x="5137" y="2909"/>
                  </a:moveTo>
                  <a:lnTo>
                    <a:pt x="6230" y="2909"/>
                  </a:lnTo>
                  <a:lnTo>
                    <a:pt x="7432" y="2909"/>
                  </a:lnTo>
                  <a:lnTo>
                    <a:pt x="7978" y="2909"/>
                  </a:lnTo>
                  <a:lnTo>
                    <a:pt x="9071" y="2909"/>
                  </a:lnTo>
                  <a:lnTo>
                    <a:pt x="9617" y="2909"/>
                  </a:lnTo>
                  <a:lnTo>
                    <a:pt x="9617" y="2000"/>
                  </a:lnTo>
                  <a:lnTo>
                    <a:pt x="10710" y="0"/>
                  </a:lnTo>
                  <a:lnTo>
                    <a:pt x="11913" y="0"/>
                  </a:lnTo>
                  <a:lnTo>
                    <a:pt x="12459" y="0"/>
                  </a:lnTo>
                  <a:lnTo>
                    <a:pt x="12459" y="2000"/>
                  </a:lnTo>
                  <a:lnTo>
                    <a:pt x="13661" y="2000"/>
                  </a:lnTo>
                  <a:lnTo>
                    <a:pt x="14098" y="2000"/>
                  </a:lnTo>
                  <a:lnTo>
                    <a:pt x="15410" y="2000"/>
                  </a:lnTo>
                  <a:lnTo>
                    <a:pt x="16503" y="2909"/>
                  </a:lnTo>
                  <a:lnTo>
                    <a:pt x="15410" y="4909"/>
                  </a:lnTo>
                  <a:lnTo>
                    <a:pt x="15410" y="5636"/>
                  </a:lnTo>
                  <a:lnTo>
                    <a:pt x="16503" y="7636"/>
                  </a:lnTo>
                  <a:lnTo>
                    <a:pt x="16940" y="7636"/>
                  </a:lnTo>
                  <a:lnTo>
                    <a:pt x="16940" y="9455"/>
                  </a:lnTo>
                  <a:lnTo>
                    <a:pt x="18142" y="9455"/>
                  </a:lnTo>
                  <a:lnTo>
                    <a:pt x="19235" y="10545"/>
                  </a:lnTo>
                  <a:lnTo>
                    <a:pt x="19891" y="10545"/>
                  </a:lnTo>
                  <a:lnTo>
                    <a:pt x="19235" y="14182"/>
                  </a:lnTo>
                  <a:lnTo>
                    <a:pt x="18142" y="14182"/>
                  </a:lnTo>
                  <a:lnTo>
                    <a:pt x="18142" y="16909"/>
                  </a:lnTo>
                  <a:lnTo>
                    <a:pt x="16940" y="15091"/>
                  </a:lnTo>
                  <a:lnTo>
                    <a:pt x="16503" y="15091"/>
                  </a:lnTo>
                  <a:lnTo>
                    <a:pt x="15410" y="14182"/>
                  </a:lnTo>
                  <a:lnTo>
                    <a:pt x="14098" y="14182"/>
                  </a:lnTo>
                  <a:lnTo>
                    <a:pt x="14098" y="16909"/>
                  </a:lnTo>
                  <a:lnTo>
                    <a:pt x="13661" y="18000"/>
                  </a:lnTo>
                  <a:lnTo>
                    <a:pt x="9617" y="16909"/>
                  </a:lnTo>
                  <a:lnTo>
                    <a:pt x="7978" y="19818"/>
                  </a:lnTo>
                  <a:lnTo>
                    <a:pt x="7432" y="18000"/>
                  </a:lnTo>
                  <a:lnTo>
                    <a:pt x="4481" y="19818"/>
                  </a:lnTo>
                  <a:lnTo>
                    <a:pt x="3388" y="16909"/>
                  </a:lnTo>
                  <a:lnTo>
                    <a:pt x="1749" y="14182"/>
                  </a:lnTo>
                  <a:lnTo>
                    <a:pt x="0" y="15091"/>
                  </a:lnTo>
                  <a:lnTo>
                    <a:pt x="0" y="14182"/>
                  </a:lnTo>
                  <a:lnTo>
                    <a:pt x="1749" y="9455"/>
                  </a:lnTo>
                  <a:lnTo>
                    <a:pt x="3388" y="5636"/>
                  </a:lnTo>
                  <a:lnTo>
                    <a:pt x="3388" y="2909"/>
                  </a:lnTo>
                  <a:lnTo>
                    <a:pt x="5137" y="2909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65" name="Freeform 45">
              <a:extLst>
                <a:ext uri="{FF2B5EF4-FFF2-40B4-BE49-F238E27FC236}">
                  <a16:creationId xmlns:a16="http://schemas.microsoft.com/office/drawing/2014/main" id="{14DFA173-FA56-AFA2-6AF8-8874A57B8FC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0" y="2054"/>
              <a:ext cx="211" cy="163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w 20000"/>
                <a:gd name="T75" fmla="*/ 0 h 20000"/>
                <a:gd name="T76" fmla="*/ 0 w 20000"/>
                <a:gd name="T77" fmla="*/ 0 h 20000"/>
                <a:gd name="T78" fmla="*/ 0 w 20000"/>
                <a:gd name="T79" fmla="*/ 0 h 20000"/>
                <a:gd name="T80" fmla="*/ 0 w 20000"/>
                <a:gd name="T81" fmla="*/ 0 h 2000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0000" h="20000">
                  <a:moveTo>
                    <a:pt x="12136" y="782"/>
                  </a:moveTo>
                  <a:lnTo>
                    <a:pt x="12703" y="2005"/>
                  </a:lnTo>
                  <a:lnTo>
                    <a:pt x="14858" y="2787"/>
                  </a:lnTo>
                  <a:lnTo>
                    <a:pt x="15879" y="2787"/>
                  </a:lnTo>
                  <a:lnTo>
                    <a:pt x="15879" y="2298"/>
                  </a:lnTo>
                  <a:lnTo>
                    <a:pt x="16824" y="2787"/>
                  </a:lnTo>
                  <a:lnTo>
                    <a:pt x="17429" y="3521"/>
                  </a:lnTo>
                  <a:lnTo>
                    <a:pt x="18034" y="3276"/>
                  </a:lnTo>
                  <a:lnTo>
                    <a:pt x="18979" y="3521"/>
                  </a:lnTo>
                  <a:lnTo>
                    <a:pt x="19584" y="3276"/>
                  </a:lnTo>
                  <a:lnTo>
                    <a:pt x="19962" y="3521"/>
                  </a:lnTo>
                  <a:lnTo>
                    <a:pt x="19584" y="4010"/>
                  </a:lnTo>
                  <a:lnTo>
                    <a:pt x="19584" y="4792"/>
                  </a:lnTo>
                  <a:lnTo>
                    <a:pt x="18979" y="5575"/>
                  </a:lnTo>
                  <a:lnTo>
                    <a:pt x="18034" y="6797"/>
                  </a:lnTo>
                  <a:lnTo>
                    <a:pt x="16824" y="6797"/>
                  </a:lnTo>
                  <a:lnTo>
                    <a:pt x="16257" y="7286"/>
                  </a:lnTo>
                  <a:lnTo>
                    <a:pt x="15879" y="7286"/>
                  </a:lnTo>
                  <a:lnTo>
                    <a:pt x="15879" y="8606"/>
                  </a:lnTo>
                  <a:lnTo>
                    <a:pt x="15274" y="9340"/>
                  </a:lnTo>
                  <a:lnTo>
                    <a:pt x="13913" y="10856"/>
                  </a:lnTo>
                  <a:lnTo>
                    <a:pt x="14329" y="11589"/>
                  </a:lnTo>
                  <a:lnTo>
                    <a:pt x="14858" y="12861"/>
                  </a:lnTo>
                  <a:lnTo>
                    <a:pt x="14858" y="13399"/>
                  </a:lnTo>
                  <a:lnTo>
                    <a:pt x="14329" y="13888"/>
                  </a:lnTo>
                  <a:lnTo>
                    <a:pt x="13724" y="14670"/>
                  </a:lnTo>
                  <a:lnTo>
                    <a:pt x="13308" y="15403"/>
                  </a:lnTo>
                  <a:lnTo>
                    <a:pt x="13308" y="15892"/>
                  </a:lnTo>
                  <a:lnTo>
                    <a:pt x="12930" y="16186"/>
                  </a:lnTo>
                  <a:lnTo>
                    <a:pt x="12136" y="16186"/>
                  </a:lnTo>
                  <a:lnTo>
                    <a:pt x="11380" y="16968"/>
                  </a:lnTo>
                  <a:lnTo>
                    <a:pt x="11153" y="18191"/>
                  </a:lnTo>
                  <a:lnTo>
                    <a:pt x="10775" y="17946"/>
                  </a:lnTo>
                  <a:lnTo>
                    <a:pt x="10397" y="17946"/>
                  </a:lnTo>
                  <a:lnTo>
                    <a:pt x="10208" y="18191"/>
                  </a:lnTo>
                  <a:lnTo>
                    <a:pt x="9792" y="18191"/>
                  </a:lnTo>
                  <a:lnTo>
                    <a:pt x="9225" y="18191"/>
                  </a:lnTo>
                  <a:lnTo>
                    <a:pt x="8809" y="18191"/>
                  </a:lnTo>
                  <a:lnTo>
                    <a:pt x="8053" y="18191"/>
                  </a:lnTo>
                  <a:lnTo>
                    <a:pt x="7259" y="18680"/>
                  </a:lnTo>
                  <a:lnTo>
                    <a:pt x="6654" y="18680"/>
                  </a:lnTo>
                  <a:lnTo>
                    <a:pt x="5671" y="19951"/>
                  </a:lnTo>
                  <a:lnTo>
                    <a:pt x="4499" y="19218"/>
                  </a:lnTo>
                  <a:lnTo>
                    <a:pt x="4121" y="18191"/>
                  </a:lnTo>
                  <a:lnTo>
                    <a:pt x="4121" y="17457"/>
                  </a:lnTo>
                  <a:lnTo>
                    <a:pt x="3176" y="16968"/>
                  </a:lnTo>
                  <a:lnTo>
                    <a:pt x="2949" y="16968"/>
                  </a:lnTo>
                  <a:lnTo>
                    <a:pt x="2949" y="15403"/>
                  </a:lnTo>
                  <a:lnTo>
                    <a:pt x="3554" y="14670"/>
                  </a:lnTo>
                  <a:lnTo>
                    <a:pt x="3554" y="14181"/>
                  </a:lnTo>
                  <a:lnTo>
                    <a:pt x="3176" y="13399"/>
                  </a:lnTo>
                  <a:lnTo>
                    <a:pt x="3176" y="12665"/>
                  </a:lnTo>
                  <a:lnTo>
                    <a:pt x="3176" y="12176"/>
                  </a:lnTo>
                  <a:lnTo>
                    <a:pt x="2949" y="10611"/>
                  </a:lnTo>
                  <a:lnTo>
                    <a:pt x="3554" y="10611"/>
                  </a:lnTo>
                  <a:lnTo>
                    <a:pt x="3932" y="8606"/>
                  </a:lnTo>
                  <a:lnTo>
                    <a:pt x="3932" y="7286"/>
                  </a:lnTo>
                  <a:lnTo>
                    <a:pt x="4726" y="5575"/>
                  </a:lnTo>
                  <a:lnTo>
                    <a:pt x="4499" y="5281"/>
                  </a:lnTo>
                  <a:lnTo>
                    <a:pt x="3932" y="4792"/>
                  </a:lnTo>
                  <a:lnTo>
                    <a:pt x="3176" y="4792"/>
                  </a:lnTo>
                  <a:lnTo>
                    <a:pt x="2571" y="4792"/>
                  </a:lnTo>
                  <a:lnTo>
                    <a:pt x="1966" y="4792"/>
                  </a:lnTo>
                  <a:lnTo>
                    <a:pt x="1588" y="4010"/>
                  </a:lnTo>
                  <a:lnTo>
                    <a:pt x="1021" y="4303"/>
                  </a:lnTo>
                  <a:lnTo>
                    <a:pt x="605" y="4010"/>
                  </a:lnTo>
                  <a:lnTo>
                    <a:pt x="1021" y="3521"/>
                  </a:lnTo>
                  <a:lnTo>
                    <a:pt x="605" y="2787"/>
                  </a:lnTo>
                  <a:lnTo>
                    <a:pt x="416" y="2787"/>
                  </a:lnTo>
                  <a:lnTo>
                    <a:pt x="416" y="2298"/>
                  </a:lnTo>
                  <a:lnTo>
                    <a:pt x="0" y="978"/>
                  </a:lnTo>
                  <a:lnTo>
                    <a:pt x="605" y="782"/>
                  </a:lnTo>
                  <a:lnTo>
                    <a:pt x="1588" y="782"/>
                  </a:lnTo>
                  <a:lnTo>
                    <a:pt x="1588" y="196"/>
                  </a:lnTo>
                  <a:lnTo>
                    <a:pt x="2155" y="0"/>
                  </a:lnTo>
                  <a:lnTo>
                    <a:pt x="2949" y="196"/>
                  </a:lnTo>
                  <a:lnTo>
                    <a:pt x="4499" y="196"/>
                  </a:lnTo>
                  <a:lnTo>
                    <a:pt x="5482" y="196"/>
                  </a:lnTo>
                  <a:lnTo>
                    <a:pt x="7070" y="782"/>
                  </a:lnTo>
                  <a:lnTo>
                    <a:pt x="8809" y="782"/>
                  </a:lnTo>
                  <a:lnTo>
                    <a:pt x="10397" y="782"/>
                  </a:lnTo>
                  <a:lnTo>
                    <a:pt x="12136" y="782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66" name="Freeform 46">
              <a:extLst>
                <a:ext uri="{FF2B5EF4-FFF2-40B4-BE49-F238E27FC236}">
                  <a16:creationId xmlns:a16="http://schemas.microsoft.com/office/drawing/2014/main" id="{1EAD4C68-9C76-6053-639C-3880043ACCF3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6" y="2136"/>
              <a:ext cx="20" cy="13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000" h="20000">
                  <a:moveTo>
                    <a:pt x="10833" y="19375"/>
                  </a:moveTo>
                  <a:lnTo>
                    <a:pt x="8333" y="16250"/>
                  </a:lnTo>
                  <a:lnTo>
                    <a:pt x="8333" y="9375"/>
                  </a:lnTo>
                  <a:lnTo>
                    <a:pt x="0" y="9375"/>
                  </a:lnTo>
                  <a:lnTo>
                    <a:pt x="10833" y="0"/>
                  </a:lnTo>
                  <a:lnTo>
                    <a:pt x="10833" y="6875"/>
                  </a:lnTo>
                  <a:lnTo>
                    <a:pt x="19583" y="6875"/>
                  </a:lnTo>
                  <a:lnTo>
                    <a:pt x="15000" y="9375"/>
                  </a:lnTo>
                  <a:lnTo>
                    <a:pt x="10833" y="19375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67" name="Freeform 47">
              <a:extLst>
                <a:ext uri="{FF2B5EF4-FFF2-40B4-BE49-F238E27FC236}">
                  <a16:creationId xmlns:a16="http://schemas.microsoft.com/office/drawing/2014/main" id="{B7AF20EA-EF01-1A97-196D-DA10BC9B2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7" y="2132"/>
              <a:ext cx="7" cy="4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000" h="20000">
                  <a:moveTo>
                    <a:pt x="18824" y="18182"/>
                  </a:moveTo>
                  <a:lnTo>
                    <a:pt x="0" y="0"/>
                  </a:lnTo>
                  <a:lnTo>
                    <a:pt x="18824" y="0"/>
                  </a:lnTo>
                  <a:lnTo>
                    <a:pt x="18824" y="18182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68" name="Freeform 48">
              <a:extLst>
                <a:ext uri="{FF2B5EF4-FFF2-40B4-BE49-F238E27FC236}">
                  <a16:creationId xmlns:a16="http://schemas.microsoft.com/office/drawing/2014/main" id="{8506E5F9-E484-6181-C917-AC5B5BEFA051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4" y="2153"/>
              <a:ext cx="7" cy="7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000" h="20000">
                  <a:moveTo>
                    <a:pt x="18824" y="18750"/>
                  </a:moveTo>
                  <a:lnTo>
                    <a:pt x="0" y="12500"/>
                  </a:lnTo>
                  <a:lnTo>
                    <a:pt x="18824" y="0"/>
                  </a:lnTo>
                  <a:lnTo>
                    <a:pt x="18824" y="18750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69" name="Freeform 49">
              <a:extLst>
                <a:ext uri="{FF2B5EF4-FFF2-40B4-BE49-F238E27FC236}">
                  <a16:creationId xmlns:a16="http://schemas.microsoft.com/office/drawing/2014/main" id="{C8A853E2-FF36-6033-214C-0342DA275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8" y="2076"/>
              <a:ext cx="13" cy="7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9375" y="18824"/>
                  </a:lnTo>
                  <a:lnTo>
                    <a:pt x="19375" y="1176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70" name="Freeform 50">
              <a:extLst>
                <a:ext uri="{FF2B5EF4-FFF2-40B4-BE49-F238E27FC236}">
                  <a16:creationId xmlns:a16="http://schemas.microsoft.com/office/drawing/2014/main" id="{47427A4D-F4B0-E630-1993-F81E5CF3B603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6" y="2087"/>
              <a:ext cx="326" cy="131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w 20000"/>
                <a:gd name="T75" fmla="*/ 0 h 20000"/>
                <a:gd name="T76" fmla="*/ 0 w 20000"/>
                <a:gd name="T77" fmla="*/ 0 h 20000"/>
                <a:gd name="T78" fmla="*/ 0 w 20000"/>
                <a:gd name="T79" fmla="*/ 0 h 20000"/>
                <a:gd name="T80" fmla="*/ 0 w 20000"/>
                <a:gd name="T81" fmla="*/ 0 h 20000"/>
                <a:gd name="T82" fmla="*/ 0 w 20000"/>
                <a:gd name="T83" fmla="*/ 0 h 20000"/>
                <a:gd name="T84" fmla="*/ 0 w 20000"/>
                <a:gd name="T85" fmla="*/ 0 h 20000"/>
                <a:gd name="T86" fmla="*/ 0 w 20000"/>
                <a:gd name="T87" fmla="*/ 0 h 20000"/>
                <a:gd name="T88" fmla="*/ 0 w 20000"/>
                <a:gd name="T89" fmla="*/ 0 h 20000"/>
                <a:gd name="T90" fmla="*/ 0 w 20000"/>
                <a:gd name="T91" fmla="*/ 0 h 20000"/>
                <a:gd name="T92" fmla="*/ 0 w 20000"/>
                <a:gd name="T93" fmla="*/ 0 h 20000"/>
                <a:gd name="T94" fmla="*/ 0 w 20000"/>
                <a:gd name="T95" fmla="*/ 0 h 20000"/>
                <a:gd name="T96" fmla="*/ 0 w 20000"/>
                <a:gd name="T97" fmla="*/ 0 h 20000"/>
                <a:gd name="T98" fmla="*/ 0 w 20000"/>
                <a:gd name="T99" fmla="*/ 0 h 20000"/>
                <a:gd name="T100" fmla="*/ 0 w 20000"/>
                <a:gd name="T101" fmla="*/ 0 h 20000"/>
                <a:gd name="T102" fmla="*/ 0 w 20000"/>
                <a:gd name="T103" fmla="*/ 0 h 20000"/>
                <a:gd name="T104" fmla="*/ 0 w 20000"/>
                <a:gd name="T105" fmla="*/ 0 h 20000"/>
                <a:gd name="T106" fmla="*/ 0 w 20000"/>
                <a:gd name="T107" fmla="*/ 0 h 20000"/>
                <a:gd name="T108" fmla="*/ 0 w 20000"/>
                <a:gd name="T109" fmla="*/ 0 h 20000"/>
                <a:gd name="T110" fmla="*/ 0 w 20000"/>
                <a:gd name="T111" fmla="*/ 0 h 20000"/>
                <a:gd name="T112" fmla="*/ 0 w 20000"/>
                <a:gd name="T113" fmla="*/ 0 h 20000"/>
                <a:gd name="T114" fmla="*/ 0 w 20000"/>
                <a:gd name="T115" fmla="*/ 0 h 20000"/>
                <a:gd name="T116" fmla="*/ 0 w 20000"/>
                <a:gd name="T117" fmla="*/ 0 h 20000"/>
                <a:gd name="T118" fmla="*/ 0 w 20000"/>
                <a:gd name="T119" fmla="*/ 0 h 20000"/>
                <a:gd name="T120" fmla="*/ 0 w 20000"/>
                <a:gd name="T121" fmla="*/ 0 h 20000"/>
                <a:gd name="T122" fmla="*/ 0 w 20000"/>
                <a:gd name="T123" fmla="*/ 0 h 20000"/>
                <a:gd name="T124" fmla="*/ 0 w 20000"/>
                <a:gd name="T125" fmla="*/ 0 h 20000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0000" h="20000">
                  <a:moveTo>
                    <a:pt x="147" y="979"/>
                  </a:moveTo>
                  <a:lnTo>
                    <a:pt x="1031" y="0"/>
                  </a:lnTo>
                  <a:lnTo>
                    <a:pt x="1399" y="367"/>
                  </a:lnTo>
                  <a:lnTo>
                    <a:pt x="1767" y="367"/>
                  </a:lnTo>
                  <a:lnTo>
                    <a:pt x="1669" y="1590"/>
                  </a:lnTo>
                  <a:lnTo>
                    <a:pt x="2822" y="2875"/>
                  </a:lnTo>
                  <a:lnTo>
                    <a:pt x="3951" y="2875"/>
                  </a:lnTo>
                  <a:lnTo>
                    <a:pt x="4074" y="2875"/>
                  </a:lnTo>
                  <a:lnTo>
                    <a:pt x="4466" y="3486"/>
                  </a:lnTo>
                  <a:lnTo>
                    <a:pt x="5080" y="3486"/>
                  </a:lnTo>
                  <a:lnTo>
                    <a:pt x="5325" y="2508"/>
                  </a:lnTo>
                  <a:lnTo>
                    <a:pt x="5988" y="1896"/>
                  </a:lnTo>
                  <a:lnTo>
                    <a:pt x="6626" y="979"/>
                  </a:lnTo>
                  <a:lnTo>
                    <a:pt x="7387" y="367"/>
                  </a:lnTo>
                  <a:lnTo>
                    <a:pt x="8785" y="367"/>
                  </a:lnTo>
                  <a:lnTo>
                    <a:pt x="8785" y="0"/>
                  </a:lnTo>
                  <a:lnTo>
                    <a:pt x="9031" y="0"/>
                  </a:lnTo>
                  <a:lnTo>
                    <a:pt x="9031" y="367"/>
                  </a:lnTo>
                  <a:lnTo>
                    <a:pt x="9669" y="1590"/>
                  </a:lnTo>
                  <a:lnTo>
                    <a:pt x="10037" y="1590"/>
                  </a:lnTo>
                  <a:lnTo>
                    <a:pt x="10699" y="2508"/>
                  </a:lnTo>
                  <a:lnTo>
                    <a:pt x="10699" y="1896"/>
                  </a:lnTo>
                  <a:lnTo>
                    <a:pt x="10798" y="2508"/>
                  </a:lnTo>
                  <a:lnTo>
                    <a:pt x="11706" y="3486"/>
                  </a:lnTo>
                  <a:lnTo>
                    <a:pt x="11951" y="2875"/>
                  </a:lnTo>
                  <a:lnTo>
                    <a:pt x="12344" y="3486"/>
                  </a:lnTo>
                  <a:lnTo>
                    <a:pt x="13497" y="2875"/>
                  </a:lnTo>
                  <a:lnTo>
                    <a:pt x="13988" y="3486"/>
                  </a:lnTo>
                  <a:lnTo>
                    <a:pt x="15018" y="2875"/>
                  </a:lnTo>
                  <a:lnTo>
                    <a:pt x="15755" y="1590"/>
                  </a:lnTo>
                  <a:lnTo>
                    <a:pt x="17301" y="979"/>
                  </a:lnTo>
                  <a:lnTo>
                    <a:pt x="18061" y="2508"/>
                  </a:lnTo>
                  <a:lnTo>
                    <a:pt x="18307" y="4098"/>
                  </a:lnTo>
                  <a:lnTo>
                    <a:pt x="18307" y="5994"/>
                  </a:lnTo>
                  <a:lnTo>
                    <a:pt x="19337" y="6972"/>
                  </a:lnTo>
                  <a:lnTo>
                    <a:pt x="18822" y="8257"/>
                  </a:lnTo>
                  <a:lnTo>
                    <a:pt x="19337" y="10765"/>
                  </a:lnTo>
                  <a:lnTo>
                    <a:pt x="19460" y="12355"/>
                  </a:lnTo>
                  <a:lnTo>
                    <a:pt x="19460" y="12722"/>
                  </a:lnTo>
                  <a:lnTo>
                    <a:pt x="19706" y="14251"/>
                  </a:lnTo>
                  <a:lnTo>
                    <a:pt x="19975" y="15841"/>
                  </a:lnTo>
                  <a:lnTo>
                    <a:pt x="19460" y="15841"/>
                  </a:lnTo>
                  <a:lnTo>
                    <a:pt x="18429" y="15229"/>
                  </a:lnTo>
                  <a:lnTo>
                    <a:pt x="17816" y="14862"/>
                  </a:lnTo>
                  <a:lnTo>
                    <a:pt x="17301" y="15841"/>
                  </a:lnTo>
                  <a:lnTo>
                    <a:pt x="17055" y="15229"/>
                  </a:lnTo>
                  <a:lnTo>
                    <a:pt x="16663" y="15841"/>
                  </a:lnTo>
                  <a:lnTo>
                    <a:pt x="16147" y="15841"/>
                  </a:lnTo>
                  <a:lnTo>
                    <a:pt x="15656" y="15841"/>
                  </a:lnTo>
                  <a:lnTo>
                    <a:pt x="14748" y="17431"/>
                  </a:lnTo>
                  <a:lnTo>
                    <a:pt x="13988" y="17431"/>
                  </a:lnTo>
                  <a:lnTo>
                    <a:pt x="13104" y="16820"/>
                  </a:lnTo>
                  <a:lnTo>
                    <a:pt x="12466" y="17431"/>
                  </a:lnTo>
                  <a:lnTo>
                    <a:pt x="11951" y="17431"/>
                  </a:lnTo>
                  <a:lnTo>
                    <a:pt x="11706" y="16820"/>
                  </a:lnTo>
                  <a:lnTo>
                    <a:pt x="11436" y="16820"/>
                  </a:lnTo>
                  <a:lnTo>
                    <a:pt x="11436" y="18349"/>
                  </a:lnTo>
                  <a:lnTo>
                    <a:pt x="11436" y="19021"/>
                  </a:lnTo>
                  <a:lnTo>
                    <a:pt x="11337" y="19327"/>
                  </a:lnTo>
                  <a:lnTo>
                    <a:pt x="10798" y="19939"/>
                  </a:lnTo>
                  <a:lnTo>
                    <a:pt x="10699" y="19327"/>
                  </a:lnTo>
                  <a:lnTo>
                    <a:pt x="10429" y="18349"/>
                  </a:lnTo>
                  <a:lnTo>
                    <a:pt x="10699" y="17431"/>
                  </a:lnTo>
                  <a:lnTo>
                    <a:pt x="10699" y="16820"/>
                  </a:lnTo>
                  <a:lnTo>
                    <a:pt x="10037" y="17737"/>
                  </a:lnTo>
                  <a:lnTo>
                    <a:pt x="9031" y="16820"/>
                  </a:lnTo>
                  <a:lnTo>
                    <a:pt x="8393" y="19021"/>
                  </a:lnTo>
                  <a:lnTo>
                    <a:pt x="7387" y="19327"/>
                  </a:lnTo>
                  <a:lnTo>
                    <a:pt x="6748" y="19327"/>
                  </a:lnTo>
                  <a:lnTo>
                    <a:pt x="6626" y="18349"/>
                  </a:lnTo>
                  <a:lnTo>
                    <a:pt x="5472" y="17431"/>
                  </a:lnTo>
                  <a:lnTo>
                    <a:pt x="4982" y="17431"/>
                  </a:lnTo>
                  <a:lnTo>
                    <a:pt x="4982" y="19021"/>
                  </a:lnTo>
                  <a:lnTo>
                    <a:pt x="4712" y="19021"/>
                  </a:lnTo>
                  <a:lnTo>
                    <a:pt x="4074" y="19327"/>
                  </a:lnTo>
                  <a:lnTo>
                    <a:pt x="3436" y="19021"/>
                  </a:lnTo>
                  <a:lnTo>
                    <a:pt x="3313" y="17737"/>
                  </a:lnTo>
                  <a:lnTo>
                    <a:pt x="2675" y="17431"/>
                  </a:lnTo>
                  <a:lnTo>
                    <a:pt x="2429" y="17431"/>
                  </a:lnTo>
                  <a:lnTo>
                    <a:pt x="2307" y="17737"/>
                  </a:lnTo>
                  <a:lnTo>
                    <a:pt x="1669" y="17737"/>
                  </a:lnTo>
                  <a:lnTo>
                    <a:pt x="1669" y="17431"/>
                  </a:lnTo>
                  <a:lnTo>
                    <a:pt x="2429" y="16820"/>
                  </a:lnTo>
                  <a:lnTo>
                    <a:pt x="1399" y="16820"/>
                  </a:lnTo>
                  <a:lnTo>
                    <a:pt x="1276" y="16208"/>
                  </a:lnTo>
                  <a:lnTo>
                    <a:pt x="1669" y="16208"/>
                  </a:lnTo>
                  <a:lnTo>
                    <a:pt x="1669" y="15841"/>
                  </a:lnTo>
                  <a:lnTo>
                    <a:pt x="1276" y="15841"/>
                  </a:lnTo>
                  <a:lnTo>
                    <a:pt x="1276" y="14862"/>
                  </a:lnTo>
                  <a:lnTo>
                    <a:pt x="1276" y="13639"/>
                  </a:lnTo>
                  <a:lnTo>
                    <a:pt x="761" y="12722"/>
                  </a:lnTo>
                  <a:lnTo>
                    <a:pt x="147" y="12722"/>
                  </a:lnTo>
                  <a:lnTo>
                    <a:pt x="393" y="12355"/>
                  </a:lnTo>
                  <a:lnTo>
                    <a:pt x="147" y="11743"/>
                  </a:lnTo>
                  <a:lnTo>
                    <a:pt x="393" y="11743"/>
                  </a:lnTo>
                  <a:lnTo>
                    <a:pt x="663" y="12355"/>
                  </a:lnTo>
                  <a:lnTo>
                    <a:pt x="1031" y="12355"/>
                  </a:lnTo>
                  <a:lnTo>
                    <a:pt x="761" y="11743"/>
                  </a:lnTo>
                  <a:lnTo>
                    <a:pt x="1031" y="10765"/>
                  </a:lnTo>
                  <a:lnTo>
                    <a:pt x="761" y="10765"/>
                  </a:lnTo>
                  <a:lnTo>
                    <a:pt x="663" y="9480"/>
                  </a:lnTo>
                  <a:lnTo>
                    <a:pt x="761" y="8563"/>
                  </a:lnTo>
                  <a:lnTo>
                    <a:pt x="0" y="8563"/>
                  </a:lnTo>
                  <a:lnTo>
                    <a:pt x="0" y="6972"/>
                  </a:lnTo>
                  <a:lnTo>
                    <a:pt x="663" y="5994"/>
                  </a:lnTo>
                  <a:lnTo>
                    <a:pt x="1031" y="5749"/>
                  </a:lnTo>
                  <a:lnTo>
                    <a:pt x="1669" y="5994"/>
                  </a:lnTo>
                  <a:lnTo>
                    <a:pt x="1669" y="5749"/>
                  </a:lnTo>
                  <a:lnTo>
                    <a:pt x="1767" y="5076"/>
                  </a:lnTo>
                  <a:lnTo>
                    <a:pt x="2061" y="5749"/>
                  </a:lnTo>
                  <a:lnTo>
                    <a:pt x="2822" y="5749"/>
                  </a:lnTo>
                  <a:lnTo>
                    <a:pt x="2822" y="5076"/>
                  </a:lnTo>
                  <a:lnTo>
                    <a:pt x="3706" y="4098"/>
                  </a:lnTo>
                  <a:lnTo>
                    <a:pt x="3313" y="4098"/>
                  </a:lnTo>
                  <a:lnTo>
                    <a:pt x="2307" y="3486"/>
                  </a:lnTo>
                  <a:lnTo>
                    <a:pt x="1276" y="4098"/>
                  </a:lnTo>
                  <a:lnTo>
                    <a:pt x="1031" y="4465"/>
                  </a:lnTo>
                  <a:lnTo>
                    <a:pt x="393" y="5749"/>
                  </a:lnTo>
                  <a:lnTo>
                    <a:pt x="0" y="6606"/>
                  </a:lnTo>
                  <a:lnTo>
                    <a:pt x="0" y="5749"/>
                  </a:lnTo>
                  <a:lnTo>
                    <a:pt x="393" y="4465"/>
                  </a:lnTo>
                  <a:lnTo>
                    <a:pt x="0" y="4465"/>
                  </a:lnTo>
                  <a:lnTo>
                    <a:pt x="393" y="4098"/>
                  </a:lnTo>
                  <a:lnTo>
                    <a:pt x="393" y="2875"/>
                  </a:lnTo>
                  <a:lnTo>
                    <a:pt x="663" y="2508"/>
                  </a:lnTo>
                  <a:lnTo>
                    <a:pt x="663" y="1896"/>
                  </a:lnTo>
                  <a:lnTo>
                    <a:pt x="147" y="979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71" name="Freeform 51">
              <a:extLst>
                <a:ext uri="{FF2B5EF4-FFF2-40B4-BE49-F238E27FC236}">
                  <a16:creationId xmlns:a16="http://schemas.microsoft.com/office/drawing/2014/main" id="{37115945-FE54-E242-7755-ED40BD46B81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4" y="1946"/>
              <a:ext cx="108" cy="65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w 20000"/>
                <a:gd name="T75" fmla="*/ 0 h 2000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20000" h="20000">
                  <a:moveTo>
                    <a:pt x="17630" y="1358"/>
                  </a:moveTo>
                  <a:lnTo>
                    <a:pt x="19926" y="3333"/>
                  </a:lnTo>
                  <a:lnTo>
                    <a:pt x="19185" y="3827"/>
                  </a:lnTo>
                  <a:lnTo>
                    <a:pt x="18000" y="5062"/>
                  </a:lnTo>
                  <a:lnTo>
                    <a:pt x="16889" y="7037"/>
                  </a:lnTo>
                  <a:lnTo>
                    <a:pt x="16148" y="11605"/>
                  </a:lnTo>
                  <a:lnTo>
                    <a:pt x="15704" y="13457"/>
                  </a:lnTo>
                  <a:lnTo>
                    <a:pt x="15704" y="14815"/>
                  </a:lnTo>
                  <a:lnTo>
                    <a:pt x="14519" y="15432"/>
                  </a:lnTo>
                  <a:lnTo>
                    <a:pt x="14519" y="16667"/>
                  </a:lnTo>
                  <a:lnTo>
                    <a:pt x="13037" y="16667"/>
                  </a:lnTo>
                  <a:lnTo>
                    <a:pt x="10741" y="16667"/>
                  </a:lnTo>
                  <a:lnTo>
                    <a:pt x="10000" y="17407"/>
                  </a:lnTo>
                  <a:lnTo>
                    <a:pt x="7704" y="17407"/>
                  </a:lnTo>
                  <a:lnTo>
                    <a:pt x="6889" y="18642"/>
                  </a:lnTo>
                  <a:lnTo>
                    <a:pt x="6519" y="19877"/>
                  </a:lnTo>
                  <a:lnTo>
                    <a:pt x="3778" y="18642"/>
                  </a:lnTo>
                  <a:lnTo>
                    <a:pt x="1926" y="16667"/>
                  </a:lnTo>
                  <a:lnTo>
                    <a:pt x="1481" y="16667"/>
                  </a:lnTo>
                  <a:lnTo>
                    <a:pt x="1481" y="14815"/>
                  </a:lnTo>
                  <a:lnTo>
                    <a:pt x="741" y="13457"/>
                  </a:lnTo>
                  <a:lnTo>
                    <a:pt x="741" y="11605"/>
                  </a:lnTo>
                  <a:lnTo>
                    <a:pt x="741" y="7037"/>
                  </a:lnTo>
                  <a:lnTo>
                    <a:pt x="0" y="6543"/>
                  </a:lnTo>
                  <a:lnTo>
                    <a:pt x="741" y="6543"/>
                  </a:lnTo>
                  <a:lnTo>
                    <a:pt x="1926" y="6543"/>
                  </a:lnTo>
                  <a:lnTo>
                    <a:pt x="2667" y="5062"/>
                  </a:lnTo>
                  <a:lnTo>
                    <a:pt x="2667" y="3827"/>
                  </a:lnTo>
                  <a:lnTo>
                    <a:pt x="3037" y="5062"/>
                  </a:lnTo>
                  <a:lnTo>
                    <a:pt x="5704" y="6543"/>
                  </a:lnTo>
                  <a:lnTo>
                    <a:pt x="7704" y="3827"/>
                  </a:lnTo>
                  <a:lnTo>
                    <a:pt x="10000" y="1975"/>
                  </a:lnTo>
                  <a:lnTo>
                    <a:pt x="10741" y="1975"/>
                  </a:lnTo>
                  <a:lnTo>
                    <a:pt x="13037" y="0"/>
                  </a:lnTo>
                  <a:lnTo>
                    <a:pt x="13778" y="0"/>
                  </a:lnTo>
                  <a:lnTo>
                    <a:pt x="15704" y="0"/>
                  </a:lnTo>
                  <a:lnTo>
                    <a:pt x="16148" y="1358"/>
                  </a:lnTo>
                  <a:lnTo>
                    <a:pt x="17630" y="1358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72" name="Freeform 52">
              <a:extLst>
                <a:ext uri="{FF2B5EF4-FFF2-40B4-BE49-F238E27FC236}">
                  <a16:creationId xmlns:a16="http://schemas.microsoft.com/office/drawing/2014/main" id="{D280A09E-879F-1FA0-141D-74AEB36F5BF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6" y="2223"/>
              <a:ext cx="38" cy="23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0000" h="20000">
                  <a:moveTo>
                    <a:pt x="7660" y="19655"/>
                  </a:moveTo>
                  <a:lnTo>
                    <a:pt x="2128" y="17931"/>
                  </a:lnTo>
                  <a:lnTo>
                    <a:pt x="0" y="10690"/>
                  </a:lnTo>
                  <a:lnTo>
                    <a:pt x="2128" y="10690"/>
                  </a:lnTo>
                  <a:lnTo>
                    <a:pt x="3404" y="9310"/>
                  </a:lnTo>
                  <a:lnTo>
                    <a:pt x="5532" y="9310"/>
                  </a:lnTo>
                  <a:lnTo>
                    <a:pt x="7660" y="5517"/>
                  </a:lnTo>
                  <a:lnTo>
                    <a:pt x="10851" y="5517"/>
                  </a:lnTo>
                  <a:lnTo>
                    <a:pt x="19787" y="0"/>
                  </a:lnTo>
                  <a:lnTo>
                    <a:pt x="16383" y="9310"/>
                  </a:lnTo>
                  <a:lnTo>
                    <a:pt x="16383" y="10690"/>
                  </a:lnTo>
                  <a:lnTo>
                    <a:pt x="14255" y="10690"/>
                  </a:lnTo>
                  <a:lnTo>
                    <a:pt x="10851" y="17931"/>
                  </a:lnTo>
                  <a:lnTo>
                    <a:pt x="7660" y="17931"/>
                  </a:lnTo>
                  <a:lnTo>
                    <a:pt x="7660" y="19655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73" name="Freeform 53">
              <a:extLst>
                <a:ext uri="{FF2B5EF4-FFF2-40B4-BE49-F238E27FC236}">
                  <a16:creationId xmlns:a16="http://schemas.microsoft.com/office/drawing/2014/main" id="{24EFC48F-17D1-DA48-6C24-F6FC17EFF9D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5" y="2093"/>
              <a:ext cx="112" cy="114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w 20000"/>
                <a:gd name="T75" fmla="*/ 0 h 2000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20000" h="20000">
                  <a:moveTo>
                    <a:pt x="8470" y="1825"/>
                  </a:moveTo>
                  <a:lnTo>
                    <a:pt x="13238" y="1123"/>
                  </a:lnTo>
                  <a:lnTo>
                    <a:pt x="13950" y="1825"/>
                  </a:lnTo>
                  <a:lnTo>
                    <a:pt x="15089" y="1825"/>
                  </a:lnTo>
                  <a:lnTo>
                    <a:pt x="16157" y="2175"/>
                  </a:lnTo>
                  <a:lnTo>
                    <a:pt x="18007" y="1825"/>
                  </a:lnTo>
                  <a:lnTo>
                    <a:pt x="18007" y="0"/>
                  </a:lnTo>
                  <a:lnTo>
                    <a:pt x="18434" y="0"/>
                  </a:lnTo>
                  <a:lnTo>
                    <a:pt x="19929" y="1123"/>
                  </a:lnTo>
                  <a:lnTo>
                    <a:pt x="19929" y="1825"/>
                  </a:lnTo>
                  <a:lnTo>
                    <a:pt x="19146" y="2175"/>
                  </a:lnTo>
                  <a:lnTo>
                    <a:pt x="19146" y="3579"/>
                  </a:lnTo>
                  <a:lnTo>
                    <a:pt x="18007" y="4000"/>
                  </a:lnTo>
                  <a:lnTo>
                    <a:pt x="18007" y="4702"/>
                  </a:lnTo>
                  <a:lnTo>
                    <a:pt x="17295" y="4000"/>
                  </a:lnTo>
                  <a:lnTo>
                    <a:pt x="15089" y="3579"/>
                  </a:lnTo>
                  <a:lnTo>
                    <a:pt x="14377" y="2877"/>
                  </a:lnTo>
                  <a:lnTo>
                    <a:pt x="13238" y="3579"/>
                  </a:lnTo>
                  <a:lnTo>
                    <a:pt x="12527" y="3579"/>
                  </a:lnTo>
                  <a:lnTo>
                    <a:pt x="12171" y="4000"/>
                  </a:lnTo>
                  <a:lnTo>
                    <a:pt x="10605" y="4702"/>
                  </a:lnTo>
                  <a:lnTo>
                    <a:pt x="12171" y="6456"/>
                  </a:lnTo>
                  <a:lnTo>
                    <a:pt x="11459" y="5754"/>
                  </a:lnTo>
                  <a:lnTo>
                    <a:pt x="10605" y="5754"/>
                  </a:lnTo>
                  <a:lnTo>
                    <a:pt x="11459" y="6456"/>
                  </a:lnTo>
                  <a:lnTo>
                    <a:pt x="11459" y="6877"/>
                  </a:lnTo>
                  <a:lnTo>
                    <a:pt x="9609" y="6456"/>
                  </a:lnTo>
                  <a:lnTo>
                    <a:pt x="7687" y="5474"/>
                  </a:lnTo>
                  <a:lnTo>
                    <a:pt x="8470" y="5474"/>
                  </a:lnTo>
                  <a:lnTo>
                    <a:pt x="8470" y="4702"/>
                  </a:lnTo>
                  <a:lnTo>
                    <a:pt x="7402" y="5474"/>
                  </a:lnTo>
                  <a:lnTo>
                    <a:pt x="7402" y="6877"/>
                  </a:lnTo>
                  <a:lnTo>
                    <a:pt x="9609" y="9754"/>
                  </a:lnTo>
                  <a:lnTo>
                    <a:pt x="8470" y="11228"/>
                  </a:lnTo>
                  <a:lnTo>
                    <a:pt x="7402" y="11228"/>
                  </a:lnTo>
                  <a:lnTo>
                    <a:pt x="9181" y="11579"/>
                  </a:lnTo>
                  <a:lnTo>
                    <a:pt x="11459" y="13404"/>
                  </a:lnTo>
                  <a:lnTo>
                    <a:pt x="12171" y="15930"/>
                  </a:lnTo>
                  <a:lnTo>
                    <a:pt x="10320" y="14526"/>
                  </a:lnTo>
                  <a:lnTo>
                    <a:pt x="9181" y="15228"/>
                  </a:lnTo>
                  <a:lnTo>
                    <a:pt x="10320" y="17053"/>
                  </a:lnTo>
                  <a:lnTo>
                    <a:pt x="9609" y="17053"/>
                  </a:lnTo>
                  <a:lnTo>
                    <a:pt x="7687" y="15930"/>
                  </a:lnTo>
                  <a:lnTo>
                    <a:pt x="9609" y="18807"/>
                  </a:lnTo>
                  <a:lnTo>
                    <a:pt x="9609" y="19228"/>
                  </a:lnTo>
                  <a:lnTo>
                    <a:pt x="9609" y="19930"/>
                  </a:lnTo>
                  <a:lnTo>
                    <a:pt x="7687" y="18807"/>
                  </a:lnTo>
                  <a:lnTo>
                    <a:pt x="7687" y="19228"/>
                  </a:lnTo>
                  <a:lnTo>
                    <a:pt x="7687" y="19930"/>
                  </a:lnTo>
                  <a:lnTo>
                    <a:pt x="7402" y="19930"/>
                  </a:lnTo>
                  <a:lnTo>
                    <a:pt x="6619" y="18105"/>
                  </a:lnTo>
                  <a:lnTo>
                    <a:pt x="5480" y="18105"/>
                  </a:lnTo>
                  <a:lnTo>
                    <a:pt x="5907" y="19228"/>
                  </a:lnTo>
                  <a:lnTo>
                    <a:pt x="5480" y="18807"/>
                  </a:lnTo>
                  <a:lnTo>
                    <a:pt x="4769" y="17404"/>
                  </a:lnTo>
                  <a:lnTo>
                    <a:pt x="4769" y="16351"/>
                  </a:lnTo>
                  <a:lnTo>
                    <a:pt x="2918" y="15228"/>
                  </a:lnTo>
                  <a:lnTo>
                    <a:pt x="4342" y="14175"/>
                  </a:lnTo>
                  <a:lnTo>
                    <a:pt x="5907" y="13404"/>
                  </a:lnTo>
                  <a:lnTo>
                    <a:pt x="8470" y="14526"/>
                  </a:lnTo>
                  <a:lnTo>
                    <a:pt x="9181" y="14175"/>
                  </a:lnTo>
                  <a:lnTo>
                    <a:pt x="7402" y="13053"/>
                  </a:lnTo>
                  <a:lnTo>
                    <a:pt x="5907" y="13053"/>
                  </a:lnTo>
                  <a:lnTo>
                    <a:pt x="2918" y="13404"/>
                  </a:lnTo>
                  <a:lnTo>
                    <a:pt x="1851" y="11228"/>
                  </a:lnTo>
                  <a:lnTo>
                    <a:pt x="2918" y="11228"/>
                  </a:lnTo>
                  <a:lnTo>
                    <a:pt x="2918" y="10526"/>
                  </a:lnTo>
                  <a:lnTo>
                    <a:pt x="1851" y="10526"/>
                  </a:lnTo>
                  <a:lnTo>
                    <a:pt x="0" y="8702"/>
                  </a:lnTo>
                  <a:lnTo>
                    <a:pt x="1423" y="7579"/>
                  </a:lnTo>
                  <a:lnTo>
                    <a:pt x="2562" y="4702"/>
                  </a:lnTo>
                  <a:lnTo>
                    <a:pt x="3630" y="3579"/>
                  </a:lnTo>
                  <a:lnTo>
                    <a:pt x="5480" y="3579"/>
                  </a:lnTo>
                  <a:lnTo>
                    <a:pt x="5907" y="2175"/>
                  </a:lnTo>
                  <a:lnTo>
                    <a:pt x="7402" y="2877"/>
                  </a:lnTo>
                  <a:lnTo>
                    <a:pt x="8470" y="1825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74" name="Freeform 54">
              <a:extLst>
                <a:ext uri="{FF2B5EF4-FFF2-40B4-BE49-F238E27FC236}">
                  <a16:creationId xmlns:a16="http://schemas.microsoft.com/office/drawing/2014/main" id="{9B46B511-90C5-3CFD-6624-A73ECC19C17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5" y="2223"/>
              <a:ext cx="48" cy="13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0000" h="20000">
                  <a:moveTo>
                    <a:pt x="10333" y="19375"/>
                  </a:moveTo>
                  <a:lnTo>
                    <a:pt x="8667" y="16250"/>
                  </a:lnTo>
                  <a:lnTo>
                    <a:pt x="3500" y="16250"/>
                  </a:lnTo>
                  <a:lnTo>
                    <a:pt x="0" y="16250"/>
                  </a:lnTo>
                  <a:lnTo>
                    <a:pt x="0" y="6875"/>
                  </a:lnTo>
                  <a:lnTo>
                    <a:pt x="3500" y="6875"/>
                  </a:lnTo>
                  <a:lnTo>
                    <a:pt x="4500" y="0"/>
                  </a:lnTo>
                  <a:lnTo>
                    <a:pt x="6167" y="9375"/>
                  </a:lnTo>
                  <a:lnTo>
                    <a:pt x="10333" y="9375"/>
                  </a:lnTo>
                  <a:lnTo>
                    <a:pt x="11333" y="9375"/>
                  </a:lnTo>
                  <a:lnTo>
                    <a:pt x="15500" y="9375"/>
                  </a:lnTo>
                  <a:lnTo>
                    <a:pt x="17167" y="16250"/>
                  </a:lnTo>
                  <a:lnTo>
                    <a:pt x="19833" y="16250"/>
                  </a:lnTo>
                  <a:lnTo>
                    <a:pt x="19833" y="19375"/>
                  </a:lnTo>
                  <a:lnTo>
                    <a:pt x="10333" y="19375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75" name="Freeform 55">
              <a:extLst>
                <a:ext uri="{FF2B5EF4-FFF2-40B4-BE49-F238E27FC236}">
                  <a16:creationId xmlns:a16="http://schemas.microsoft.com/office/drawing/2014/main" id="{1169D525-DFB5-D140-79C3-C081469B24D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7" y="2153"/>
              <a:ext cx="23" cy="23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0000" h="20000">
                  <a:moveTo>
                    <a:pt x="10690" y="14138"/>
                  </a:moveTo>
                  <a:lnTo>
                    <a:pt x="5517" y="8966"/>
                  </a:lnTo>
                  <a:lnTo>
                    <a:pt x="0" y="3448"/>
                  </a:lnTo>
                  <a:lnTo>
                    <a:pt x="2069" y="0"/>
                  </a:lnTo>
                  <a:lnTo>
                    <a:pt x="6897" y="5172"/>
                  </a:lnTo>
                  <a:lnTo>
                    <a:pt x="14138" y="5172"/>
                  </a:lnTo>
                  <a:lnTo>
                    <a:pt x="16207" y="14138"/>
                  </a:lnTo>
                  <a:lnTo>
                    <a:pt x="19655" y="17586"/>
                  </a:lnTo>
                  <a:lnTo>
                    <a:pt x="19655" y="19655"/>
                  </a:lnTo>
                  <a:lnTo>
                    <a:pt x="16207" y="19655"/>
                  </a:lnTo>
                  <a:lnTo>
                    <a:pt x="10690" y="14138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76" name="Freeform 56">
              <a:extLst>
                <a:ext uri="{FF2B5EF4-FFF2-40B4-BE49-F238E27FC236}">
                  <a16:creationId xmlns:a16="http://schemas.microsoft.com/office/drawing/2014/main" id="{CE863358-31A6-4541-3868-3B37D119750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0" y="2147"/>
              <a:ext cx="13" cy="7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0000" h="20000">
                  <a:moveTo>
                    <a:pt x="19375" y="18824"/>
                  </a:moveTo>
                  <a:lnTo>
                    <a:pt x="9375" y="18824"/>
                  </a:lnTo>
                  <a:lnTo>
                    <a:pt x="9375" y="5882"/>
                  </a:lnTo>
                  <a:lnTo>
                    <a:pt x="3750" y="18824"/>
                  </a:lnTo>
                  <a:lnTo>
                    <a:pt x="0" y="5882"/>
                  </a:lnTo>
                  <a:lnTo>
                    <a:pt x="13125" y="0"/>
                  </a:lnTo>
                  <a:lnTo>
                    <a:pt x="19375" y="5882"/>
                  </a:lnTo>
                  <a:lnTo>
                    <a:pt x="19375" y="18824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77" name="Freeform 57">
              <a:extLst>
                <a:ext uri="{FF2B5EF4-FFF2-40B4-BE49-F238E27FC236}">
                  <a16:creationId xmlns:a16="http://schemas.microsoft.com/office/drawing/2014/main" id="{762E3224-CFA1-496E-3BCB-9C4C3D1CF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0" y="2211"/>
              <a:ext cx="6" cy="9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000" h="20000">
                  <a:moveTo>
                    <a:pt x="0" y="19048"/>
                  </a:moveTo>
                  <a:lnTo>
                    <a:pt x="0" y="3810"/>
                  </a:lnTo>
                  <a:lnTo>
                    <a:pt x="18824" y="0"/>
                  </a:lnTo>
                  <a:lnTo>
                    <a:pt x="11765" y="13333"/>
                  </a:lnTo>
                  <a:lnTo>
                    <a:pt x="0" y="19048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78" name="Freeform 58">
              <a:extLst>
                <a:ext uri="{FF2B5EF4-FFF2-40B4-BE49-F238E27FC236}">
                  <a16:creationId xmlns:a16="http://schemas.microsoft.com/office/drawing/2014/main" id="{AABFD643-32C0-FD99-CA5C-1734BEFF667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2" y="2163"/>
              <a:ext cx="7" cy="7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0000" h="20000">
                  <a:moveTo>
                    <a:pt x="18824" y="18824"/>
                  </a:moveTo>
                  <a:lnTo>
                    <a:pt x="0" y="18824"/>
                  </a:lnTo>
                  <a:lnTo>
                    <a:pt x="11765" y="18824"/>
                  </a:lnTo>
                  <a:lnTo>
                    <a:pt x="0" y="0"/>
                  </a:lnTo>
                  <a:lnTo>
                    <a:pt x="11765" y="11765"/>
                  </a:lnTo>
                  <a:lnTo>
                    <a:pt x="18824" y="18824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79" name="Freeform 59">
              <a:extLst>
                <a:ext uri="{FF2B5EF4-FFF2-40B4-BE49-F238E27FC236}">
                  <a16:creationId xmlns:a16="http://schemas.microsoft.com/office/drawing/2014/main" id="{8515A77E-9F62-34CB-6293-9867DC605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7" y="2054"/>
              <a:ext cx="5" cy="6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0000" h="20000">
                  <a:moveTo>
                    <a:pt x="18182" y="5882"/>
                  </a:moveTo>
                  <a:lnTo>
                    <a:pt x="0" y="5882"/>
                  </a:lnTo>
                  <a:lnTo>
                    <a:pt x="0" y="18824"/>
                  </a:lnTo>
                  <a:lnTo>
                    <a:pt x="0" y="5882"/>
                  </a:lnTo>
                  <a:lnTo>
                    <a:pt x="0" y="0"/>
                  </a:lnTo>
                  <a:lnTo>
                    <a:pt x="18182" y="5882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80" name="Freeform 60">
              <a:extLst>
                <a:ext uri="{FF2B5EF4-FFF2-40B4-BE49-F238E27FC236}">
                  <a16:creationId xmlns:a16="http://schemas.microsoft.com/office/drawing/2014/main" id="{7DBC797C-6611-9B32-6DFF-A0F2F457E4C9}"/>
                </a:ext>
              </a:extLst>
            </p:cNvPr>
            <p:cNvSpPr>
              <a:spLocks/>
            </p:cNvSpPr>
            <p:nvPr/>
          </p:nvSpPr>
          <p:spPr bwMode="auto">
            <a:xfrm>
              <a:off x="3190" y="1983"/>
              <a:ext cx="9" cy="3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000" h="20000">
                  <a:moveTo>
                    <a:pt x="19091" y="17143"/>
                  </a:moveTo>
                  <a:lnTo>
                    <a:pt x="10000" y="0"/>
                  </a:lnTo>
                  <a:lnTo>
                    <a:pt x="0" y="0"/>
                  </a:lnTo>
                  <a:lnTo>
                    <a:pt x="19091" y="0"/>
                  </a:lnTo>
                  <a:lnTo>
                    <a:pt x="19091" y="17143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81" name="Freeform 61">
              <a:extLst>
                <a:ext uri="{FF2B5EF4-FFF2-40B4-BE49-F238E27FC236}">
                  <a16:creationId xmlns:a16="http://schemas.microsoft.com/office/drawing/2014/main" id="{1C589BC8-FE37-5429-E2C5-349537F6E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0" y="2103"/>
              <a:ext cx="75" cy="51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0000" h="20000">
                  <a:moveTo>
                    <a:pt x="8770" y="18095"/>
                  </a:moveTo>
                  <a:lnTo>
                    <a:pt x="5561" y="11429"/>
                  </a:lnTo>
                  <a:lnTo>
                    <a:pt x="1070" y="9048"/>
                  </a:lnTo>
                  <a:lnTo>
                    <a:pt x="1070" y="4127"/>
                  </a:lnTo>
                  <a:lnTo>
                    <a:pt x="0" y="0"/>
                  </a:lnTo>
                  <a:lnTo>
                    <a:pt x="15508" y="952"/>
                  </a:lnTo>
                  <a:lnTo>
                    <a:pt x="16043" y="8254"/>
                  </a:lnTo>
                  <a:lnTo>
                    <a:pt x="19893" y="9048"/>
                  </a:lnTo>
                  <a:lnTo>
                    <a:pt x="17754" y="11429"/>
                  </a:lnTo>
                  <a:lnTo>
                    <a:pt x="18824" y="18095"/>
                  </a:lnTo>
                  <a:lnTo>
                    <a:pt x="15508" y="19841"/>
                  </a:lnTo>
                  <a:lnTo>
                    <a:pt x="8770" y="18095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82" name="Freeform 62">
              <a:extLst>
                <a:ext uri="{FF2B5EF4-FFF2-40B4-BE49-F238E27FC236}">
                  <a16:creationId xmlns:a16="http://schemas.microsoft.com/office/drawing/2014/main" id="{F306D98A-E501-C138-1AC7-22BD9B5DC7B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8" y="2093"/>
              <a:ext cx="57" cy="66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0000" h="20000">
                  <a:moveTo>
                    <a:pt x="8873" y="0"/>
                  </a:moveTo>
                  <a:lnTo>
                    <a:pt x="13803" y="4940"/>
                  </a:lnTo>
                  <a:lnTo>
                    <a:pt x="19859" y="6867"/>
                  </a:lnTo>
                  <a:lnTo>
                    <a:pt x="13803" y="9398"/>
                  </a:lnTo>
                  <a:lnTo>
                    <a:pt x="13803" y="13012"/>
                  </a:lnTo>
                  <a:lnTo>
                    <a:pt x="13803" y="14940"/>
                  </a:lnTo>
                  <a:lnTo>
                    <a:pt x="12394" y="14337"/>
                  </a:lnTo>
                  <a:lnTo>
                    <a:pt x="10282" y="14940"/>
                  </a:lnTo>
                  <a:lnTo>
                    <a:pt x="12394" y="19880"/>
                  </a:lnTo>
                  <a:lnTo>
                    <a:pt x="4366" y="16747"/>
                  </a:lnTo>
                  <a:lnTo>
                    <a:pt x="2958" y="11807"/>
                  </a:lnTo>
                  <a:lnTo>
                    <a:pt x="5775" y="9880"/>
                  </a:lnTo>
                  <a:lnTo>
                    <a:pt x="845" y="9398"/>
                  </a:lnTo>
                  <a:lnTo>
                    <a:pt x="0" y="3735"/>
                  </a:lnTo>
                  <a:lnTo>
                    <a:pt x="0" y="1205"/>
                  </a:lnTo>
                  <a:lnTo>
                    <a:pt x="8873" y="0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83" name="Freeform 63">
              <a:extLst>
                <a:ext uri="{FF2B5EF4-FFF2-40B4-BE49-F238E27FC236}">
                  <a16:creationId xmlns:a16="http://schemas.microsoft.com/office/drawing/2014/main" id="{AA16BF83-83E9-E402-AC3D-BE60C302B53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8" y="1762"/>
              <a:ext cx="156" cy="126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20000" h="20000">
                  <a:moveTo>
                    <a:pt x="1902" y="18044"/>
                  </a:moveTo>
                  <a:lnTo>
                    <a:pt x="1337" y="16025"/>
                  </a:lnTo>
                  <a:lnTo>
                    <a:pt x="0" y="14385"/>
                  </a:lnTo>
                  <a:lnTo>
                    <a:pt x="1902" y="13123"/>
                  </a:lnTo>
                  <a:lnTo>
                    <a:pt x="1337" y="11104"/>
                  </a:lnTo>
                  <a:lnTo>
                    <a:pt x="514" y="9148"/>
                  </a:lnTo>
                  <a:lnTo>
                    <a:pt x="3445" y="7508"/>
                  </a:lnTo>
                  <a:lnTo>
                    <a:pt x="5347" y="5237"/>
                  </a:lnTo>
                  <a:lnTo>
                    <a:pt x="5861" y="1956"/>
                  </a:lnTo>
                  <a:lnTo>
                    <a:pt x="9049" y="631"/>
                  </a:lnTo>
                  <a:lnTo>
                    <a:pt x="10129" y="0"/>
                  </a:lnTo>
                  <a:lnTo>
                    <a:pt x="15681" y="1009"/>
                  </a:lnTo>
                  <a:lnTo>
                    <a:pt x="17326" y="6877"/>
                  </a:lnTo>
                  <a:lnTo>
                    <a:pt x="19177" y="9148"/>
                  </a:lnTo>
                  <a:lnTo>
                    <a:pt x="19949" y="12744"/>
                  </a:lnTo>
                  <a:lnTo>
                    <a:pt x="18098" y="11735"/>
                  </a:lnTo>
                  <a:lnTo>
                    <a:pt x="17326" y="12114"/>
                  </a:lnTo>
                  <a:lnTo>
                    <a:pt x="18612" y="15331"/>
                  </a:lnTo>
                  <a:lnTo>
                    <a:pt x="18098" y="18675"/>
                  </a:lnTo>
                  <a:lnTo>
                    <a:pt x="16504" y="18675"/>
                  </a:lnTo>
                  <a:lnTo>
                    <a:pt x="15681" y="19621"/>
                  </a:lnTo>
                  <a:lnTo>
                    <a:pt x="15681" y="19937"/>
                  </a:lnTo>
                  <a:lnTo>
                    <a:pt x="11671" y="18927"/>
                  </a:lnTo>
                  <a:lnTo>
                    <a:pt x="11671" y="18044"/>
                  </a:lnTo>
                  <a:lnTo>
                    <a:pt x="3445" y="18675"/>
                  </a:lnTo>
                  <a:lnTo>
                    <a:pt x="2674" y="18044"/>
                  </a:lnTo>
                  <a:lnTo>
                    <a:pt x="1902" y="18044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84" name="Freeform 64">
              <a:extLst>
                <a:ext uri="{FF2B5EF4-FFF2-40B4-BE49-F238E27FC236}">
                  <a16:creationId xmlns:a16="http://schemas.microsoft.com/office/drawing/2014/main" id="{DF210ADD-6736-DC5F-FC0E-597FFFC43962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5" y="1664"/>
              <a:ext cx="71" cy="55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0000" h="20000">
                  <a:moveTo>
                    <a:pt x="4633" y="18235"/>
                  </a:moveTo>
                  <a:lnTo>
                    <a:pt x="4633" y="13824"/>
                  </a:lnTo>
                  <a:lnTo>
                    <a:pt x="3503" y="15294"/>
                  </a:lnTo>
                  <a:lnTo>
                    <a:pt x="1130" y="9853"/>
                  </a:lnTo>
                  <a:lnTo>
                    <a:pt x="0" y="5441"/>
                  </a:lnTo>
                  <a:lnTo>
                    <a:pt x="10621" y="0"/>
                  </a:lnTo>
                  <a:lnTo>
                    <a:pt x="16384" y="1471"/>
                  </a:lnTo>
                  <a:lnTo>
                    <a:pt x="15254" y="2353"/>
                  </a:lnTo>
                  <a:lnTo>
                    <a:pt x="16949" y="7500"/>
                  </a:lnTo>
                  <a:lnTo>
                    <a:pt x="16949" y="11471"/>
                  </a:lnTo>
                  <a:lnTo>
                    <a:pt x="19887" y="17500"/>
                  </a:lnTo>
                  <a:lnTo>
                    <a:pt x="15254" y="19853"/>
                  </a:lnTo>
                  <a:lnTo>
                    <a:pt x="8814" y="18235"/>
                  </a:lnTo>
                  <a:lnTo>
                    <a:pt x="4633" y="18235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85" name="Freeform 65">
              <a:extLst>
                <a:ext uri="{FF2B5EF4-FFF2-40B4-BE49-F238E27FC236}">
                  <a16:creationId xmlns:a16="http://schemas.microsoft.com/office/drawing/2014/main" id="{2ACDB9CD-0CCA-0980-B0B0-BE801CD549AF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4" y="2056"/>
              <a:ext cx="125" cy="50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0000" h="20000">
                  <a:moveTo>
                    <a:pt x="10641" y="18889"/>
                  </a:moveTo>
                  <a:lnTo>
                    <a:pt x="8654" y="14921"/>
                  </a:lnTo>
                  <a:lnTo>
                    <a:pt x="4615" y="16508"/>
                  </a:lnTo>
                  <a:lnTo>
                    <a:pt x="4615" y="10794"/>
                  </a:lnTo>
                  <a:lnTo>
                    <a:pt x="3013" y="4286"/>
                  </a:lnTo>
                  <a:lnTo>
                    <a:pt x="0" y="0"/>
                  </a:lnTo>
                  <a:lnTo>
                    <a:pt x="9615" y="0"/>
                  </a:lnTo>
                  <a:lnTo>
                    <a:pt x="17628" y="10794"/>
                  </a:lnTo>
                  <a:lnTo>
                    <a:pt x="19936" y="16508"/>
                  </a:lnTo>
                  <a:lnTo>
                    <a:pt x="19936" y="19841"/>
                  </a:lnTo>
                  <a:lnTo>
                    <a:pt x="10641" y="18889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86" name="Freeform 66">
              <a:extLst>
                <a:ext uri="{FF2B5EF4-FFF2-40B4-BE49-F238E27FC236}">
                  <a16:creationId xmlns:a16="http://schemas.microsoft.com/office/drawing/2014/main" id="{F4F56D85-70FB-7923-B756-2904CAB880F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2" y="1712"/>
              <a:ext cx="132" cy="62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20000" h="20000">
                  <a:moveTo>
                    <a:pt x="0" y="13846"/>
                  </a:moveTo>
                  <a:lnTo>
                    <a:pt x="976" y="5256"/>
                  </a:lnTo>
                  <a:lnTo>
                    <a:pt x="3476" y="513"/>
                  </a:lnTo>
                  <a:lnTo>
                    <a:pt x="5671" y="7308"/>
                  </a:lnTo>
                  <a:lnTo>
                    <a:pt x="6585" y="7308"/>
                  </a:lnTo>
                  <a:lnTo>
                    <a:pt x="7561" y="6026"/>
                  </a:lnTo>
                  <a:lnTo>
                    <a:pt x="7561" y="513"/>
                  </a:lnTo>
                  <a:lnTo>
                    <a:pt x="9817" y="513"/>
                  </a:lnTo>
                  <a:lnTo>
                    <a:pt x="13293" y="2051"/>
                  </a:lnTo>
                  <a:lnTo>
                    <a:pt x="15793" y="0"/>
                  </a:lnTo>
                  <a:lnTo>
                    <a:pt x="17683" y="513"/>
                  </a:lnTo>
                  <a:lnTo>
                    <a:pt x="19939" y="6026"/>
                  </a:lnTo>
                  <a:lnTo>
                    <a:pt x="18963" y="15897"/>
                  </a:lnTo>
                  <a:lnTo>
                    <a:pt x="17683" y="17179"/>
                  </a:lnTo>
                  <a:lnTo>
                    <a:pt x="13902" y="19872"/>
                  </a:lnTo>
                  <a:lnTo>
                    <a:pt x="12683" y="17821"/>
                  </a:lnTo>
                  <a:lnTo>
                    <a:pt x="11707" y="17179"/>
                  </a:lnTo>
                  <a:lnTo>
                    <a:pt x="10122" y="14615"/>
                  </a:lnTo>
                  <a:lnTo>
                    <a:pt x="6585" y="12564"/>
                  </a:lnTo>
                  <a:lnTo>
                    <a:pt x="4085" y="12564"/>
                  </a:lnTo>
                  <a:lnTo>
                    <a:pt x="0" y="13846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87" name="Freeform 67">
              <a:extLst>
                <a:ext uri="{FF2B5EF4-FFF2-40B4-BE49-F238E27FC236}">
                  <a16:creationId xmlns:a16="http://schemas.microsoft.com/office/drawing/2014/main" id="{C2F9283D-138C-AC21-984D-41CF99E11BD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8" y="1752"/>
              <a:ext cx="106" cy="68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0000" h="20000">
                  <a:moveTo>
                    <a:pt x="12075" y="19884"/>
                  </a:moveTo>
                  <a:lnTo>
                    <a:pt x="10189" y="14419"/>
                  </a:lnTo>
                  <a:lnTo>
                    <a:pt x="0" y="14419"/>
                  </a:lnTo>
                  <a:lnTo>
                    <a:pt x="2038" y="12558"/>
                  </a:lnTo>
                  <a:lnTo>
                    <a:pt x="0" y="13953"/>
                  </a:lnTo>
                  <a:lnTo>
                    <a:pt x="830" y="12093"/>
                  </a:lnTo>
                  <a:lnTo>
                    <a:pt x="4679" y="12093"/>
                  </a:lnTo>
                  <a:lnTo>
                    <a:pt x="2792" y="1163"/>
                  </a:lnTo>
                  <a:lnTo>
                    <a:pt x="7849" y="0"/>
                  </a:lnTo>
                  <a:lnTo>
                    <a:pt x="10943" y="0"/>
                  </a:lnTo>
                  <a:lnTo>
                    <a:pt x="15321" y="1860"/>
                  </a:lnTo>
                  <a:lnTo>
                    <a:pt x="17208" y="4186"/>
                  </a:lnTo>
                  <a:lnTo>
                    <a:pt x="18415" y="4767"/>
                  </a:lnTo>
                  <a:lnTo>
                    <a:pt x="19925" y="6628"/>
                  </a:lnTo>
                  <a:lnTo>
                    <a:pt x="19170" y="12558"/>
                  </a:lnTo>
                  <a:lnTo>
                    <a:pt x="16377" y="16860"/>
                  </a:lnTo>
                  <a:lnTo>
                    <a:pt x="12075" y="19884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88" name="Freeform 68">
              <a:extLst>
                <a:ext uri="{FF2B5EF4-FFF2-40B4-BE49-F238E27FC236}">
                  <a16:creationId xmlns:a16="http://schemas.microsoft.com/office/drawing/2014/main" id="{9A8FA1F8-4443-FDE0-EF62-057946ABA803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8" y="1952"/>
              <a:ext cx="59" cy="61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6986" y="2105"/>
                  </a:lnTo>
                  <a:lnTo>
                    <a:pt x="10685" y="2105"/>
                  </a:lnTo>
                  <a:lnTo>
                    <a:pt x="14247" y="7500"/>
                  </a:lnTo>
                  <a:lnTo>
                    <a:pt x="14932" y="10263"/>
                  </a:lnTo>
                  <a:lnTo>
                    <a:pt x="19863" y="13684"/>
                  </a:lnTo>
                  <a:lnTo>
                    <a:pt x="12877" y="14474"/>
                  </a:lnTo>
                  <a:lnTo>
                    <a:pt x="10685" y="16447"/>
                  </a:lnTo>
                  <a:lnTo>
                    <a:pt x="8493" y="19868"/>
                  </a:lnTo>
                  <a:lnTo>
                    <a:pt x="6986" y="8947"/>
                  </a:lnTo>
                  <a:lnTo>
                    <a:pt x="6438" y="894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89" name="Freeform 69">
              <a:extLst>
                <a:ext uri="{FF2B5EF4-FFF2-40B4-BE49-F238E27FC236}">
                  <a16:creationId xmlns:a16="http://schemas.microsoft.com/office/drawing/2014/main" id="{34239CDB-49C6-B839-FD45-4BB05D37231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9" y="926"/>
              <a:ext cx="2376" cy="1171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w 20000"/>
                <a:gd name="T75" fmla="*/ 0 h 20000"/>
                <a:gd name="T76" fmla="*/ 0 w 20000"/>
                <a:gd name="T77" fmla="*/ 0 h 20000"/>
                <a:gd name="T78" fmla="*/ 0 w 20000"/>
                <a:gd name="T79" fmla="*/ 0 h 20000"/>
                <a:gd name="T80" fmla="*/ 0 w 20000"/>
                <a:gd name="T81" fmla="*/ 0 h 20000"/>
                <a:gd name="T82" fmla="*/ 0 w 20000"/>
                <a:gd name="T83" fmla="*/ 0 h 20000"/>
                <a:gd name="T84" fmla="*/ 0 w 20000"/>
                <a:gd name="T85" fmla="*/ 0 h 20000"/>
                <a:gd name="T86" fmla="*/ 0 w 20000"/>
                <a:gd name="T87" fmla="*/ 0 h 20000"/>
                <a:gd name="T88" fmla="*/ 0 w 20000"/>
                <a:gd name="T89" fmla="*/ 0 h 20000"/>
                <a:gd name="T90" fmla="*/ 0 w 20000"/>
                <a:gd name="T91" fmla="*/ 0 h 20000"/>
                <a:gd name="T92" fmla="*/ 0 w 20000"/>
                <a:gd name="T93" fmla="*/ 0 h 20000"/>
                <a:gd name="T94" fmla="*/ 0 w 20000"/>
                <a:gd name="T95" fmla="*/ 0 h 20000"/>
                <a:gd name="T96" fmla="*/ 0 w 20000"/>
                <a:gd name="T97" fmla="*/ 0 h 20000"/>
                <a:gd name="T98" fmla="*/ 0 w 20000"/>
                <a:gd name="T99" fmla="*/ 0 h 20000"/>
                <a:gd name="T100" fmla="*/ 0 w 20000"/>
                <a:gd name="T101" fmla="*/ 0 h 20000"/>
                <a:gd name="T102" fmla="*/ 0 w 20000"/>
                <a:gd name="T103" fmla="*/ 0 h 20000"/>
                <a:gd name="T104" fmla="*/ 0 w 20000"/>
                <a:gd name="T105" fmla="*/ 0 h 20000"/>
                <a:gd name="T106" fmla="*/ 0 w 20000"/>
                <a:gd name="T107" fmla="*/ 0 h 20000"/>
                <a:gd name="T108" fmla="*/ 0 w 20000"/>
                <a:gd name="T109" fmla="*/ 0 h 20000"/>
                <a:gd name="T110" fmla="*/ 0 w 20000"/>
                <a:gd name="T111" fmla="*/ 0 h 20000"/>
                <a:gd name="T112" fmla="*/ 0 w 20000"/>
                <a:gd name="T113" fmla="*/ 0 h 20000"/>
                <a:gd name="T114" fmla="*/ 0 w 20000"/>
                <a:gd name="T115" fmla="*/ 0 h 20000"/>
                <a:gd name="T116" fmla="*/ 0 w 20000"/>
                <a:gd name="T117" fmla="*/ 0 h 2000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0000" h="20000">
                  <a:moveTo>
                    <a:pt x="138" y="7702"/>
                  </a:moveTo>
                  <a:lnTo>
                    <a:pt x="192" y="7702"/>
                  </a:lnTo>
                  <a:lnTo>
                    <a:pt x="259" y="7702"/>
                  </a:lnTo>
                  <a:lnTo>
                    <a:pt x="226" y="7661"/>
                  </a:lnTo>
                  <a:lnTo>
                    <a:pt x="488" y="7661"/>
                  </a:lnTo>
                  <a:lnTo>
                    <a:pt x="401" y="7702"/>
                  </a:lnTo>
                  <a:lnTo>
                    <a:pt x="542" y="7771"/>
                  </a:lnTo>
                  <a:lnTo>
                    <a:pt x="542" y="7948"/>
                  </a:lnTo>
                  <a:lnTo>
                    <a:pt x="556" y="7812"/>
                  </a:lnTo>
                  <a:lnTo>
                    <a:pt x="785" y="7812"/>
                  </a:lnTo>
                  <a:lnTo>
                    <a:pt x="1377" y="8262"/>
                  </a:lnTo>
                  <a:lnTo>
                    <a:pt x="1603" y="8692"/>
                  </a:lnTo>
                  <a:lnTo>
                    <a:pt x="1465" y="9082"/>
                  </a:lnTo>
                  <a:lnTo>
                    <a:pt x="1273" y="9252"/>
                  </a:lnTo>
                  <a:lnTo>
                    <a:pt x="488" y="8795"/>
                  </a:lnTo>
                  <a:lnTo>
                    <a:pt x="872" y="9430"/>
                  </a:lnTo>
                  <a:lnTo>
                    <a:pt x="852" y="9710"/>
                  </a:lnTo>
                  <a:lnTo>
                    <a:pt x="923" y="10174"/>
                  </a:lnTo>
                  <a:lnTo>
                    <a:pt x="1273" y="10454"/>
                  </a:lnTo>
                  <a:lnTo>
                    <a:pt x="1360" y="10386"/>
                  </a:lnTo>
                  <a:lnTo>
                    <a:pt x="1290" y="10174"/>
                  </a:lnTo>
                  <a:lnTo>
                    <a:pt x="1219" y="10099"/>
                  </a:lnTo>
                  <a:lnTo>
                    <a:pt x="1094" y="9894"/>
                  </a:lnTo>
                  <a:lnTo>
                    <a:pt x="1148" y="9710"/>
                  </a:lnTo>
                  <a:lnTo>
                    <a:pt x="1323" y="9894"/>
                  </a:lnTo>
                  <a:lnTo>
                    <a:pt x="1323" y="9990"/>
                  </a:lnTo>
                  <a:lnTo>
                    <a:pt x="1636" y="9990"/>
                  </a:lnTo>
                  <a:lnTo>
                    <a:pt x="1498" y="9464"/>
                  </a:lnTo>
                  <a:lnTo>
                    <a:pt x="1586" y="9252"/>
                  </a:lnTo>
                  <a:lnTo>
                    <a:pt x="1727" y="8972"/>
                  </a:lnTo>
                  <a:lnTo>
                    <a:pt x="1879" y="8972"/>
                  </a:lnTo>
                  <a:lnTo>
                    <a:pt x="2003" y="9150"/>
                  </a:lnTo>
                  <a:lnTo>
                    <a:pt x="2003" y="8720"/>
                  </a:lnTo>
                  <a:lnTo>
                    <a:pt x="1879" y="8549"/>
                  </a:lnTo>
                  <a:lnTo>
                    <a:pt x="1865" y="8051"/>
                  </a:lnTo>
                  <a:lnTo>
                    <a:pt x="1741" y="7948"/>
                  </a:lnTo>
                  <a:lnTo>
                    <a:pt x="2091" y="7982"/>
                  </a:lnTo>
                  <a:lnTo>
                    <a:pt x="2195" y="8228"/>
                  </a:lnTo>
                  <a:lnTo>
                    <a:pt x="2024" y="8330"/>
                  </a:lnTo>
                  <a:lnTo>
                    <a:pt x="2024" y="8440"/>
                  </a:lnTo>
                  <a:lnTo>
                    <a:pt x="2229" y="8720"/>
                  </a:lnTo>
                  <a:lnTo>
                    <a:pt x="2370" y="8617"/>
                  </a:lnTo>
                  <a:lnTo>
                    <a:pt x="2370" y="8330"/>
                  </a:lnTo>
                  <a:lnTo>
                    <a:pt x="2475" y="8262"/>
                  </a:lnTo>
                  <a:lnTo>
                    <a:pt x="2424" y="8160"/>
                  </a:lnTo>
                  <a:lnTo>
                    <a:pt x="2788" y="7771"/>
                  </a:lnTo>
                  <a:lnTo>
                    <a:pt x="2842" y="7948"/>
                  </a:lnTo>
                  <a:lnTo>
                    <a:pt x="2875" y="7812"/>
                  </a:lnTo>
                  <a:lnTo>
                    <a:pt x="2822" y="7771"/>
                  </a:lnTo>
                  <a:lnTo>
                    <a:pt x="2980" y="7525"/>
                  </a:lnTo>
                  <a:lnTo>
                    <a:pt x="3051" y="7525"/>
                  </a:lnTo>
                  <a:lnTo>
                    <a:pt x="2966" y="7593"/>
                  </a:lnTo>
                  <a:lnTo>
                    <a:pt x="3013" y="7812"/>
                  </a:lnTo>
                  <a:lnTo>
                    <a:pt x="2966" y="7982"/>
                  </a:lnTo>
                  <a:lnTo>
                    <a:pt x="2980" y="8051"/>
                  </a:lnTo>
                  <a:lnTo>
                    <a:pt x="3104" y="7880"/>
                  </a:lnTo>
                  <a:lnTo>
                    <a:pt x="3155" y="7948"/>
                  </a:lnTo>
                  <a:lnTo>
                    <a:pt x="3155" y="7702"/>
                  </a:lnTo>
                  <a:lnTo>
                    <a:pt x="3242" y="7661"/>
                  </a:lnTo>
                  <a:lnTo>
                    <a:pt x="3380" y="7661"/>
                  </a:lnTo>
                  <a:lnTo>
                    <a:pt x="3606" y="7422"/>
                  </a:lnTo>
                  <a:lnTo>
                    <a:pt x="3660" y="7702"/>
                  </a:lnTo>
                  <a:lnTo>
                    <a:pt x="3710" y="7702"/>
                  </a:lnTo>
                  <a:lnTo>
                    <a:pt x="3710" y="7525"/>
                  </a:lnTo>
                  <a:lnTo>
                    <a:pt x="3801" y="7422"/>
                  </a:lnTo>
                  <a:lnTo>
                    <a:pt x="3660" y="7060"/>
                  </a:lnTo>
                  <a:lnTo>
                    <a:pt x="3697" y="6958"/>
                  </a:lnTo>
                  <a:lnTo>
                    <a:pt x="4219" y="7060"/>
                  </a:lnTo>
                  <a:lnTo>
                    <a:pt x="4569" y="7238"/>
                  </a:lnTo>
                  <a:lnTo>
                    <a:pt x="4758" y="7525"/>
                  </a:lnTo>
                  <a:lnTo>
                    <a:pt x="4791" y="7129"/>
                  </a:lnTo>
                  <a:lnTo>
                    <a:pt x="4586" y="7033"/>
                  </a:lnTo>
                  <a:lnTo>
                    <a:pt x="4586" y="6849"/>
                  </a:lnTo>
                  <a:lnTo>
                    <a:pt x="4428" y="6849"/>
                  </a:lnTo>
                  <a:lnTo>
                    <a:pt x="4391" y="6671"/>
                  </a:lnTo>
                  <a:lnTo>
                    <a:pt x="4428" y="6671"/>
                  </a:lnTo>
                  <a:lnTo>
                    <a:pt x="4444" y="6637"/>
                  </a:lnTo>
                  <a:lnTo>
                    <a:pt x="4377" y="6221"/>
                  </a:lnTo>
                  <a:lnTo>
                    <a:pt x="4306" y="6323"/>
                  </a:lnTo>
                  <a:lnTo>
                    <a:pt x="4306" y="6111"/>
                  </a:lnTo>
                  <a:lnTo>
                    <a:pt x="4253" y="6180"/>
                  </a:lnTo>
                  <a:lnTo>
                    <a:pt x="4290" y="6002"/>
                  </a:lnTo>
                  <a:lnTo>
                    <a:pt x="4377" y="5900"/>
                  </a:lnTo>
                  <a:lnTo>
                    <a:pt x="4391" y="5579"/>
                  </a:lnTo>
                  <a:lnTo>
                    <a:pt x="4343" y="5012"/>
                  </a:lnTo>
                  <a:lnTo>
                    <a:pt x="4758" y="5012"/>
                  </a:lnTo>
                  <a:lnTo>
                    <a:pt x="4811" y="5299"/>
                  </a:lnTo>
                  <a:lnTo>
                    <a:pt x="4811" y="5722"/>
                  </a:lnTo>
                  <a:lnTo>
                    <a:pt x="4983" y="6043"/>
                  </a:lnTo>
                  <a:lnTo>
                    <a:pt x="5212" y="7060"/>
                  </a:lnTo>
                  <a:lnTo>
                    <a:pt x="5387" y="7204"/>
                  </a:lnTo>
                  <a:lnTo>
                    <a:pt x="5316" y="7313"/>
                  </a:lnTo>
                  <a:lnTo>
                    <a:pt x="5387" y="7593"/>
                  </a:lnTo>
                  <a:lnTo>
                    <a:pt x="5266" y="7982"/>
                  </a:lnTo>
                  <a:lnTo>
                    <a:pt x="5300" y="8119"/>
                  </a:lnTo>
                  <a:lnTo>
                    <a:pt x="5178" y="8228"/>
                  </a:lnTo>
                  <a:lnTo>
                    <a:pt x="5074" y="8051"/>
                  </a:lnTo>
                  <a:lnTo>
                    <a:pt x="4933" y="8160"/>
                  </a:lnTo>
                  <a:lnTo>
                    <a:pt x="5162" y="8330"/>
                  </a:lnTo>
                  <a:lnTo>
                    <a:pt x="5438" y="8262"/>
                  </a:lnTo>
                  <a:lnTo>
                    <a:pt x="5404" y="8119"/>
                  </a:lnTo>
                  <a:lnTo>
                    <a:pt x="5542" y="7880"/>
                  </a:lnTo>
                  <a:lnTo>
                    <a:pt x="5576" y="7525"/>
                  </a:lnTo>
                  <a:lnTo>
                    <a:pt x="5438" y="7060"/>
                  </a:lnTo>
                  <a:lnTo>
                    <a:pt x="5667" y="6849"/>
                  </a:lnTo>
                  <a:lnTo>
                    <a:pt x="5805" y="7033"/>
                  </a:lnTo>
                  <a:lnTo>
                    <a:pt x="5859" y="7422"/>
                  </a:lnTo>
                  <a:lnTo>
                    <a:pt x="6118" y="7491"/>
                  </a:lnTo>
                  <a:lnTo>
                    <a:pt x="5912" y="7422"/>
                  </a:lnTo>
                  <a:lnTo>
                    <a:pt x="5892" y="7204"/>
                  </a:lnTo>
                  <a:lnTo>
                    <a:pt x="5912" y="7129"/>
                  </a:lnTo>
                  <a:lnTo>
                    <a:pt x="5805" y="6849"/>
                  </a:lnTo>
                  <a:lnTo>
                    <a:pt x="5525" y="6740"/>
                  </a:lnTo>
                  <a:lnTo>
                    <a:pt x="5316" y="6924"/>
                  </a:lnTo>
                  <a:lnTo>
                    <a:pt x="5212" y="6501"/>
                  </a:lnTo>
                  <a:lnTo>
                    <a:pt x="5178" y="6002"/>
                  </a:lnTo>
                  <a:lnTo>
                    <a:pt x="4949" y="5722"/>
                  </a:lnTo>
                  <a:lnTo>
                    <a:pt x="4949" y="5469"/>
                  </a:lnTo>
                  <a:lnTo>
                    <a:pt x="5037" y="5367"/>
                  </a:lnTo>
                  <a:lnTo>
                    <a:pt x="4983" y="4841"/>
                  </a:lnTo>
                  <a:lnTo>
                    <a:pt x="5162" y="5189"/>
                  </a:lnTo>
                  <a:lnTo>
                    <a:pt x="5162" y="5442"/>
                  </a:lnTo>
                  <a:lnTo>
                    <a:pt x="5212" y="5654"/>
                  </a:lnTo>
                  <a:lnTo>
                    <a:pt x="5316" y="5722"/>
                  </a:lnTo>
                  <a:lnTo>
                    <a:pt x="5721" y="5831"/>
                  </a:lnTo>
                  <a:lnTo>
                    <a:pt x="5246" y="5367"/>
                  </a:lnTo>
                  <a:lnTo>
                    <a:pt x="5266" y="5258"/>
                  </a:lnTo>
                  <a:lnTo>
                    <a:pt x="5492" y="5258"/>
                  </a:lnTo>
                  <a:lnTo>
                    <a:pt x="5387" y="5189"/>
                  </a:lnTo>
                  <a:lnTo>
                    <a:pt x="5438" y="5012"/>
                  </a:lnTo>
                  <a:lnTo>
                    <a:pt x="5542" y="4978"/>
                  </a:lnTo>
                  <a:lnTo>
                    <a:pt x="5859" y="5189"/>
                  </a:lnTo>
                  <a:lnTo>
                    <a:pt x="6084" y="5189"/>
                  </a:lnTo>
                  <a:lnTo>
                    <a:pt x="6084" y="5367"/>
                  </a:lnTo>
                  <a:lnTo>
                    <a:pt x="6030" y="5442"/>
                  </a:lnTo>
                  <a:lnTo>
                    <a:pt x="6051" y="5579"/>
                  </a:lnTo>
                  <a:lnTo>
                    <a:pt x="6135" y="5756"/>
                  </a:lnTo>
                  <a:lnTo>
                    <a:pt x="6135" y="5654"/>
                  </a:lnTo>
                  <a:lnTo>
                    <a:pt x="6222" y="6043"/>
                  </a:lnTo>
                  <a:lnTo>
                    <a:pt x="6347" y="6111"/>
                  </a:lnTo>
                  <a:lnTo>
                    <a:pt x="6505" y="6221"/>
                  </a:lnTo>
                  <a:lnTo>
                    <a:pt x="6572" y="6111"/>
                  </a:lnTo>
                  <a:lnTo>
                    <a:pt x="6347" y="6043"/>
                  </a:lnTo>
                  <a:lnTo>
                    <a:pt x="6259" y="5934"/>
                  </a:lnTo>
                  <a:lnTo>
                    <a:pt x="6313" y="5756"/>
                  </a:lnTo>
                  <a:lnTo>
                    <a:pt x="6135" y="5469"/>
                  </a:lnTo>
                  <a:lnTo>
                    <a:pt x="6084" y="5162"/>
                  </a:lnTo>
                  <a:lnTo>
                    <a:pt x="5980" y="5087"/>
                  </a:lnTo>
                  <a:lnTo>
                    <a:pt x="5892" y="4910"/>
                  </a:lnTo>
                  <a:lnTo>
                    <a:pt x="5684" y="4841"/>
                  </a:lnTo>
                  <a:lnTo>
                    <a:pt x="5542" y="4561"/>
                  </a:lnTo>
                  <a:lnTo>
                    <a:pt x="5492" y="4268"/>
                  </a:lnTo>
                  <a:lnTo>
                    <a:pt x="6135" y="3878"/>
                  </a:lnTo>
                  <a:lnTo>
                    <a:pt x="6168" y="3960"/>
                  </a:lnTo>
                  <a:lnTo>
                    <a:pt x="6135" y="4063"/>
                  </a:lnTo>
                  <a:lnTo>
                    <a:pt x="6222" y="3988"/>
                  </a:lnTo>
                  <a:lnTo>
                    <a:pt x="6118" y="3708"/>
                  </a:lnTo>
                  <a:lnTo>
                    <a:pt x="6222" y="3776"/>
                  </a:lnTo>
                  <a:lnTo>
                    <a:pt x="6209" y="3708"/>
                  </a:lnTo>
                  <a:lnTo>
                    <a:pt x="5946" y="3598"/>
                  </a:lnTo>
                  <a:lnTo>
                    <a:pt x="6051" y="3496"/>
                  </a:lnTo>
                  <a:lnTo>
                    <a:pt x="5912" y="3428"/>
                  </a:lnTo>
                  <a:lnTo>
                    <a:pt x="5912" y="3319"/>
                  </a:lnTo>
                  <a:lnTo>
                    <a:pt x="5980" y="3319"/>
                  </a:lnTo>
                  <a:lnTo>
                    <a:pt x="5997" y="3141"/>
                  </a:lnTo>
                  <a:lnTo>
                    <a:pt x="6051" y="3141"/>
                  </a:lnTo>
                  <a:lnTo>
                    <a:pt x="5912" y="3073"/>
                  </a:lnTo>
                  <a:lnTo>
                    <a:pt x="6051" y="3073"/>
                  </a:lnTo>
                  <a:lnTo>
                    <a:pt x="6084" y="2684"/>
                  </a:lnTo>
                  <a:lnTo>
                    <a:pt x="6118" y="2786"/>
                  </a:lnTo>
                  <a:lnTo>
                    <a:pt x="6209" y="2608"/>
                  </a:lnTo>
                  <a:lnTo>
                    <a:pt x="6397" y="2581"/>
                  </a:lnTo>
                  <a:lnTo>
                    <a:pt x="6397" y="2472"/>
                  </a:lnTo>
                  <a:lnTo>
                    <a:pt x="6589" y="2301"/>
                  </a:lnTo>
                  <a:lnTo>
                    <a:pt x="6451" y="2219"/>
                  </a:lnTo>
                  <a:lnTo>
                    <a:pt x="6623" y="2117"/>
                  </a:lnTo>
                  <a:lnTo>
                    <a:pt x="6801" y="2048"/>
                  </a:lnTo>
                  <a:lnTo>
                    <a:pt x="6801" y="2219"/>
                  </a:lnTo>
                  <a:lnTo>
                    <a:pt x="6902" y="2117"/>
                  </a:lnTo>
                  <a:lnTo>
                    <a:pt x="6902" y="2219"/>
                  </a:lnTo>
                  <a:lnTo>
                    <a:pt x="6953" y="2048"/>
                  </a:lnTo>
                  <a:lnTo>
                    <a:pt x="6993" y="2048"/>
                  </a:lnTo>
                  <a:lnTo>
                    <a:pt x="7007" y="1728"/>
                  </a:lnTo>
                  <a:lnTo>
                    <a:pt x="7044" y="1871"/>
                  </a:lnTo>
                  <a:lnTo>
                    <a:pt x="7131" y="1837"/>
                  </a:lnTo>
                  <a:lnTo>
                    <a:pt x="6902" y="1482"/>
                  </a:lnTo>
                  <a:lnTo>
                    <a:pt x="7044" y="1550"/>
                  </a:lnTo>
                  <a:lnTo>
                    <a:pt x="7165" y="1407"/>
                  </a:lnTo>
                  <a:lnTo>
                    <a:pt x="7357" y="1482"/>
                  </a:lnTo>
                  <a:lnTo>
                    <a:pt x="7357" y="1202"/>
                  </a:lnTo>
                  <a:lnTo>
                    <a:pt x="7236" y="1379"/>
                  </a:lnTo>
                  <a:lnTo>
                    <a:pt x="7165" y="1311"/>
                  </a:lnTo>
                  <a:lnTo>
                    <a:pt x="7044" y="1093"/>
                  </a:lnTo>
                  <a:lnTo>
                    <a:pt x="7007" y="457"/>
                  </a:lnTo>
                  <a:lnTo>
                    <a:pt x="7077" y="348"/>
                  </a:lnTo>
                  <a:lnTo>
                    <a:pt x="7215" y="389"/>
                  </a:lnTo>
                  <a:lnTo>
                    <a:pt x="7269" y="560"/>
                  </a:lnTo>
                  <a:lnTo>
                    <a:pt x="7182" y="737"/>
                  </a:lnTo>
                  <a:lnTo>
                    <a:pt x="7303" y="813"/>
                  </a:lnTo>
                  <a:lnTo>
                    <a:pt x="7323" y="737"/>
                  </a:lnTo>
                  <a:lnTo>
                    <a:pt x="7374" y="813"/>
                  </a:lnTo>
                  <a:lnTo>
                    <a:pt x="7407" y="990"/>
                  </a:lnTo>
                  <a:lnTo>
                    <a:pt x="7461" y="847"/>
                  </a:lnTo>
                  <a:lnTo>
                    <a:pt x="7549" y="990"/>
                  </a:lnTo>
                  <a:lnTo>
                    <a:pt x="7586" y="1311"/>
                  </a:lnTo>
                  <a:lnTo>
                    <a:pt x="7670" y="1202"/>
                  </a:lnTo>
                  <a:lnTo>
                    <a:pt x="7636" y="1017"/>
                  </a:lnTo>
                  <a:lnTo>
                    <a:pt x="7862" y="847"/>
                  </a:lnTo>
                  <a:lnTo>
                    <a:pt x="7949" y="990"/>
                  </a:lnTo>
                  <a:lnTo>
                    <a:pt x="7949" y="847"/>
                  </a:lnTo>
                  <a:lnTo>
                    <a:pt x="8141" y="737"/>
                  </a:lnTo>
                  <a:lnTo>
                    <a:pt x="8455" y="915"/>
                  </a:lnTo>
                  <a:lnTo>
                    <a:pt x="8508" y="1017"/>
                  </a:lnTo>
                  <a:lnTo>
                    <a:pt x="8508" y="915"/>
                  </a:lnTo>
                  <a:lnTo>
                    <a:pt x="8680" y="1093"/>
                  </a:lnTo>
                  <a:lnTo>
                    <a:pt x="8700" y="1379"/>
                  </a:lnTo>
                  <a:lnTo>
                    <a:pt x="8542" y="1270"/>
                  </a:lnTo>
                  <a:lnTo>
                    <a:pt x="8630" y="1482"/>
                  </a:lnTo>
                  <a:lnTo>
                    <a:pt x="8680" y="1407"/>
                  </a:lnTo>
                  <a:lnTo>
                    <a:pt x="8785" y="1550"/>
                  </a:lnTo>
                  <a:lnTo>
                    <a:pt x="8771" y="1939"/>
                  </a:lnTo>
                  <a:lnTo>
                    <a:pt x="8785" y="2008"/>
                  </a:lnTo>
                  <a:lnTo>
                    <a:pt x="8700" y="2048"/>
                  </a:lnTo>
                  <a:lnTo>
                    <a:pt x="8680" y="2328"/>
                  </a:lnTo>
                  <a:lnTo>
                    <a:pt x="8542" y="2397"/>
                  </a:lnTo>
                  <a:lnTo>
                    <a:pt x="8630" y="2472"/>
                  </a:lnTo>
                  <a:lnTo>
                    <a:pt x="8404" y="2970"/>
                  </a:lnTo>
                  <a:lnTo>
                    <a:pt x="8316" y="2970"/>
                  </a:lnTo>
                  <a:lnTo>
                    <a:pt x="8333" y="3039"/>
                  </a:lnTo>
                  <a:lnTo>
                    <a:pt x="8316" y="3530"/>
                  </a:lnTo>
                  <a:lnTo>
                    <a:pt x="8475" y="3428"/>
                  </a:lnTo>
                  <a:lnTo>
                    <a:pt x="8404" y="3360"/>
                  </a:lnTo>
                  <a:lnTo>
                    <a:pt x="8542" y="3141"/>
                  </a:lnTo>
                  <a:lnTo>
                    <a:pt x="8562" y="3209"/>
                  </a:lnTo>
                  <a:lnTo>
                    <a:pt x="8562" y="3073"/>
                  </a:lnTo>
                  <a:lnTo>
                    <a:pt x="8700" y="3039"/>
                  </a:lnTo>
                  <a:lnTo>
                    <a:pt x="8680" y="2895"/>
                  </a:lnTo>
                  <a:lnTo>
                    <a:pt x="8818" y="2970"/>
                  </a:lnTo>
                  <a:lnTo>
                    <a:pt x="8963" y="2684"/>
                  </a:lnTo>
                  <a:lnTo>
                    <a:pt x="8818" y="2684"/>
                  </a:lnTo>
                  <a:lnTo>
                    <a:pt x="8700" y="2786"/>
                  </a:lnTo>
                  <a:lnTo>
                    <a:pt x="8680" y="2684"/>
                  </a:lnTo>
                  <a:lnTo>
                    <a:pt x="8700" y="2506"/>
                  </a:lnTo>
                  <a:lnTo>
                    <a:pt x="8963" y="2472"/>
                  </a:lnTo>
                  <a:lnTo>
                    <a:pt x="8963" y="2581"/>
                  </a:lnTo>
                  <a:lnTo>
                    <a:pt x="9101" y="2581"/>
                  </a:lnTo>
                  <a:lnTo>
                    <a:pt x="9101" y="2472"/>
                  </a:lnTo>
                  <a:lnTo>
                    <a:pt x="9205" y="2581"/>
                  </a:lnTo>
                  <a:lnTo>
                    <a:pt x="9327" y="2895"/>
                  </a:lnTo>
                  <a:lnTo>
                    <a:pt x="9380" y="2752"/>
                  </a:lnTo>
                  <a:lnTo>
                    <a:pt x="9273" y="2608"/>
                  </a:lnTo>
                  <a:lnTo>
                    <a:pt x="9414" y="2506"/>
                  </a:lnTo>
                  <a:lnTo>
                    <a:pt x="9781" y="2328"/>
                  </a:lnTo>
                  <a:lnTo>
                    <a:pt x="9798" y="2397"/>
                  </a:lnTo>
                  <a:lnTo>
                    <a:pt x="9747" y="2472"/>
                  </a:lnTo>
                  <a:lnTo>
                    <a:pt x="9781" y="2581"/>
                  </a:lnTo>
                  <a:lnTo>
                    <a:pt x="10007" y="2581"/>
                  </a:lnTo>
                  <a:lnTo>
                    <a:pt x="9973" y="2506"/>
                  </a:lnTo>
                  <a:lnTo>
                    <a:pt x="10057" y="2472"/>
                  </a:lnTo>
                  <a:lnTo>
                    <a:pt x="10236" y="2397"/>
                  </a:lnTo>
                  <a:lnTo>
                    <a:pt x="10340" y="2151"/>
                  </a:lnTo>
                  <a:lnTo>
                    <a:pt x="10148" y="2048"/>
                  </a:lnTo>
                  <a:lnTo>
                    <a:pt x="10148" y="1871"/>
                  </a:lnTo>
                  <a:lnTo>
                    <a:pt x="10202" y="1939"/>
                  </a:lnTo>
                  <a:lnTo>
                    <a:pt x="10202" y="1837"/>
                  </a:lnTo>
                  <a:lnTo>
                    <a:pt x="10286" y="1728"/>
                  </a:lnTo>
                  <a:lnTo>
                    <a:pt x="10428" y="1837"/>
                  </a:lnTo>
                  <a:lnTo>
                    <a:pt x="10933" y="1769"/>
                  </a:lnTo>
                  <a:lnTo>
                    <a:pt x="10966" y="1871"/>
                  </a:lnTo>
                  <a:lnTo>
                    <a:pt x="10879" y="2008"/>
                  </a:lnTo>
                  <a:lnTo>
                    <a:pt x="10896" y="2117"/>
                  </a:lnTo>
                  <a:lnTo>
                    <a:pt x="10791" y="2397"/>
                  </a:lnTo>
                  <a:lnTo>
                    <a:pt x="10896" y="2608"/>
                  </a:lnTo>
                  <a:lnTo>
                    <a:pt x="10966" y="2608"/>
                  </a:lnTo>
                  <a:lnTo>
                    <a:pt x="10879" y="2397"/>
                  </a:lnTo>
                  <a:lnTo>
                    <a:pt x="11246" y="2608"/>
                  </a:lnTo>
                  <a:lnTo>
                    <a:pt x="11246" y="2472"/>
                  </a:lnTo>
                  <a:lnTo>
                    <a:pt x="11350" y="2581"/>
                  </a:lnTo>
                  <a:lnTo>
                    <a:pt x="11296" y="2684"/>
                  </a:lnTo>
                  <a:lnTo>
                    <a:pt x="11751" y="3039"/>
                  </a:lnTo>
                  <a:lnTo>
                    <a:pt x="11785" y="2970"/>
                  </a:lnTo>
                  <a:lnTo>
                    <a:pt x="11751" y="2608"/>
                  </a:lnTo>
                  <a:lnTo>
                    <a:pt x="11626" y="2219"/>
                  </a:lnTo>
                  <a:lnTo>
                    <a:pt x="11889" y="2472"/>
                  </a:lnTo>
                  <a:lnTo>
                    <a:pt x="11993" y="2397"/>
                  </a:lnTo>
                  <a:lnTo>
                    <a:pt x="12081" y="2151"/>
                  </a:lnTo>
                  <a:lnTo>
                    <a:pt x="12431" y="2301"/>
                  </a:lnTo>
                  <a:lnTo>
                    <a:pt x="12364" y="2048"/>
                  </a:lnTo>
                  <a:lnTo>
                    <a:pt x="12397" y="1939"/>
                  </a:lnTo>
                  <a:lnTo>
                    <a:pt x="12515" y="2048"/>
                  </a:lnTo>
                  <a:lnTo>
                    <a:pt x="12569" y="1871"/>
                  </a:lnTo>
                  <a:lnTo>
                    <a:pt x="12397" y="1769"/>
                  </a:lnTo>
                  <a:lnTo>
                    <a:pt x="12431" y="1728"/>
                  </a:lnTo>
                  <a:lnTo>
                    <a:pt x="12364" y="1591"/>
                  </a:lnTo>
                  <a:lnTo>
                    <a:pt x="12310" y="1659"/>
                  </a:lnTo>
                  <a:lnTo>
                    <a:pt x="12256" y="1482"/>
                  </a:lnTo>
                  <a:lnTo>
                    <a:pt x="12397" y="1379"/>
                  </a:lnTo>
                  <a:lnTo>
                    <a:pt x="12256" y="1127"/>
                  </a:lnTo>
                  <a:lnTo>
                    <a:pt x="12256" y="1093"/>
                  </a:lnTo>
                  <a:lnTo>
                    <a:pt x="13040" y="990"/>
                  </a:lnTo>
                  <a:lnTo>
                    <a:pt x="13108" y="1093"/>
                  </a:lnTo>
                  <a:lnTo>
                    <a:pt x="12936" y="1017"/>
                  </a:lnTo>
                  <a:lnTo>
                    <a:pt x="12902" y="1270"/>
                  </a:lnTo>
                  <a:lnTo>
                    <a:pt x="13024" y="1127"/>
                  </a:lnTo>
                  <a:lnTo>
                    <a:pt x="13074" y="1270"/>
                  </a:lnTo>
                  <a:lnTo>
                    <a:pt x="12990" y="1311"/>
                  </a:lnTo>
                  <a:lnTo>
                    <a:pt x="13108" y="1482"/>
                  </a:lnTo>
                  <a:lnTo>
                    <a:pt x="13128" y="915"/>
                  </a:lnTo>
                  <a:lnTo>
                    <a:pt x="13444" y="847"/>
                  </a:lnTo>
                  <a:lnTo>
                    <a:pt x="13545" y="990"/>
                  </a:lnTo>
                  <a:lnTo>
                    <a:pt x="13545" y="1017"/>
                  </a:lnTo>
                  <a:lnTo>
                    <a:pt x="13407" y="990"/>
                  </a:lnTo>
                  <a:lnTo>
                    <a:pt x="13444" y="1093"/>
                  </a:lnTo>
                  <a:lnTo>
                    <a:pt x="13754" y="1202"/>
                  </a:lnTo>
                  <a:lnTo>
                    <a:pt x="13774" y="1379"/>
                  </a:lnTo>
                  <a:lnTo>
                    <a:pt x="13808" y="1202"/>
                  </a:lnTo>
                  <a:lnTo>
                    <a:pt x="14051" y="1311"/>
                  </a:lnTo>
                  <a:lnTo>
                    <a:pt x="14000" y="1379"/>
                  </a:lnTo>
                  <a:lnTo>
                    <a:pt x="14175" y="1407"/>
                  </a:lnTo>
                  <a:lnTo>
                    <a:pt x="14505" y="915"/>
                  </a:lnTo>
                  <a:lnTo>
                    <a:pt x="14785" y="847"/>
                  </a:lnTo>
                  <a:lnTo>
                    <a:pt x="15081" y="990"/>
                  </a:lnTo>
                  <a:lnTo>
                    <a:pt x="15273" y="1407"/>
                  </a:lnTo>
                  <a:lnTo>
                    <a:pt x="15502" y="1550"/>
                  </a:lnTo>
                  <a:lnTo>
                    <a:pt x="15502" y="1379"/>
                  </a:lnTo>
                  <a:lnTo>
                    <a:pt x="15586" y="1550"/>
                  </a:lnTo>
                  <a:lnTo>
                    <a:pt x="15586" y="1311"/>
                  </a:lnTo>
                  <a:lnTo>
                    <a:pt x="15778" y="1093"/>
                  </a:lnTo>
                  <a:lnTo>
                    <a:pt x="15916" y="1127"/>
                  </a:lnTo>
                  <a:lnTo>
                    <a:pt x="16145" y="1017"/>
                  </a:lnTo>
                  <a:lnTo>
                    <a:pt x="16178" y="813"/>
                  </a:lnTo>
                  <a:lnTo>
                    <a:pt x="16404" y="1017"/>
                  </a:lnTo>
                  <a:lnTo>
                    <a:pt x="16791" y="1127"/>
                  </a:lnTo>
                  <a:lnTo>
                    <a:pt x="16700" y="847"/>
                  </a:lnTo>
                  <a:lnTo>
                    <a:pt x="16562" y="635"/>
                  </a:lnTo>
                  <a:lnTo>
                    <a:pt x="16475" y="669"/>
                  </a:lnTo>
                  <a:lnTo>
                    <a:pt x="16475" y="526"/>
                  </a:lnTo>
                  <a:lnTo>
                    <a:pt x="16370" y="280"/>
                  </a:lnTo>
                  <a:lnTo>
                    <a:pt x="16771" y="280"/>
                  </a:lnTo>
                  <a:lnTo>
                    <a:pt x="17017" y="0"/>
                  </a:lnTo>
                  <a:lnTo>
                    <a:pt x="17101" y="68"/>
                  </a:lnTo>
                  <a:lnTo>
                    <a:pt x="17067" y="0"/>
                  </a:lnTo>
                  <a:lnTo>
                    <a:pt x="17801" y="178"/>
                  </a:lnTo>
                  <a:lnTo>
                    <a:pt x="17835" y="68"/>
                  </a:lnTo>
                  <a:lnTo>
                    <a:pt x="18098" y="280"/>
                  </a:lnTo>
                  <a:lnTo>
                    <a:pt x="18532" y="457"/>
                  </a:lnTo>
                  <a:lnTo>
                    <a:pt x="18670" y="635"/>
                  </a:lnTo>
                  <a:lnTo>
                    <a:pt x="18657" y="526"/>
                  </a:lnTo>
                  <a:lnTo>
                    <a:pt x="18882" y="669"/>
                  </a:lnTo>
                  <a:lnTo>
                    <a:pt x="19074" y="1093"/>
                  </a:lnTo>
                  <a:lnTo>
                    <a:pt x="19249" y="1270"/>
                  </a:lnTo>
                  <a:lnTo>
                    <a:pt x="19249" y="1127"/>
                  </a:lnTo>
                  <a:lnTo>
                    <a:pt x="19303" y="1311"/>
                  </a:lnTo>
                  <a:lnTo>
                    <a:pt x="19249" y="1017"/>
                  </a:lnTo>
                  <a:lnTo>
                    <a:pt x="19020" y="737"/>
                  </a:lnTo>
                  <a:lnTo>
                    <a:pt x="19108" y="737"/>
                  </a:lnTo>
                  <a:lnTo>
                    <a:pt x="19212" y="813"/>
                  </a:lnTo>
                  <a:lnTo>
                    <a:pt x="19266" y="737"/>
                  </a:lnTo>
                  <a:lnTo>
                    <a:pt x="19212" y="669"/>
                  </a:lnTo>
                  <a:lnTo>
                    <a:pt x="19354" y="635"/>
                  </a:lnTo>
                  <a:lnTo>
                    <a:pt x="19859" y="990"/>
                  </a:lnTo>
                  <a:lnTo>
                    <a:pt x="19805" y="1270"/>
                  </a:lnTo>
                  <a:lnTo>
                    <a:pt x="19896" y="1482"/>
                  </a:lnTo>
                  <a:lnTo>
                    <a:pt x="19700" y="1311"/>
                  </a:lnTo>
                  <a:lnTo>
                    <a:pt x="19859" y="1659"/>
                  </a:lnTo>
                  <a:lnTo>
                    <a:pt x="19579" y="1591"/>
                  </a:lnTo>
                  <a:lnTo>
                    <a:pt x="19717" y="1728"/>
                  </a:lnTo>
                  <a:lnTo>
                    <a:pt x="19751" y="1837"/>
                  </a:lnTo>
                  <a:lnTo>
                    <a:pt x="19717" y="1939"/>
                  </a:lnTo>
                  <a:lnTo>
                    <a:pt x="19842" y="2048"/>
                  </a:lnTo>
                  <a:lnTo>
                    <a:pt x="19791" y="2328"/>
                  </a:lnTo>
                  <a:lnTo>
                    <a:pt x="19997" y="2581"/>
                  </a:lnTo>
                  <a:lnTo>
                    <a:pt x="19929" y="2506"/>
                  </a:lnTo>
                  <a:lnTo>
                    <a:pt x="19943" y="2752"/>
                  </a:lnTo>
                  <a:lnTo>
                    <a:pt x="19805" y="2506"/>
                  </a:lnTo>
                  <a:lnTo>
                    <a:pt x="19859" y="2752"/>
                  </a:lnTo>
                  <a:lnTo>
                    <a:pt x="19579" y="2397"/>
                  </a:lnTo>
                  <a:lnTo>
                    <a:pt x="19562" y="2506"/>
                  </a:lnTo>
                  <a:lnTo>
                    <a:pt x="19421" y="2397"/>
                  </a:lnTo>
                  <a:lnTo>
                    <a:pt x="19266" y="2048"/>
                  </a:lnTo>
                  <a:lnTo>
                    <a:pt x="19125" y="2048"/>
                  </a:lnTo>
                  <a:lnTo>
                    <a:pt x="19108" y="1939"/>
                  </a:lnTo>
                  <a:lnTo>
                    <a:pt x="19108" y="2151"/>
                  </a:lnTo>
                  <a:lnTo>
                    <a:pt x="18966" y="2219"/>
                  </a:lnTo>
                  <a:lnTo>
                    <a:pt x="18795" y="1939"/>
                  </a:lnTo>
                  <a:lnTo>
                    <a:pt x="18710" y="1550"/>
                  </a:lnTo>
                  <a:lnTo>
                    <a:pt x="18744" y="1769"/>
                  </a:lnTo>
                  <a:lnTo>
                    <a:pt x="18657" y="1659"/>
                  </a:lnTo>
                  <a:lnTo>
                    <a:pt x="18670" y="1769"/>
                  </a:lnTo>
                  <a:lnTo>
                    <a:pt x="18657" y="1837"/>
                  </a:lnTo>
                  <a:lnTo>
                    <a:pt x="18882" y="2328"/>
                  </a:lnTo>
                  <a:lnTo>
                    <a:pt x="18899" y="2970"/>
                  </a:lnTo>
                  <a:lnTo>
                    <a:pt x="18882" y="3209"/>
                  </a:lnTo>
                  <a:lnTo>
                    <a:pt x="18848" y="3141"/>
                  </a:lnTo>
                  <a:lnTo>
                    <a:pt x="18761" y="3209"/>
                  </a:lnTo>
                  <a:lnTo>
                    <a:pt x="18532" y="2970"/>
                  </a:lnTo>
                  <a:lnTo>
                    <a:pt x="18481" y="3073"/>
                  </a:lnTo>
                  <a:lnTo>
                    <a:pt x="18603" y="3039"/>
                  </a:lnTo>
                  <a:lnTo>
                    <a:pt x="18620" y="3141"/>
                  </a:lnTo>
                  <a:lnTo>
                    <a:pt x="18519" y="3141"/>
                  </a:lnTo>
                  <a:lnTo>
                    <a:pt x="18566" y="3496"/>
                  </a:lnTo>
                  <a:lnTo>
                    <a:pt x="18657" y="3209"/>
                  </a:lnTo>
                  <a:lnTo>
                    <a:pt x="18828" y="3496"/>
                  </a:lnTo>
                  <a:lnTo>
                    <a:pt x="18882" y="3360"/>
                  </a:lnTo>
                  <a:lnTo>
                    <a:pt x="18966" y="3530"/>
                  </a:lnTo>
                  <a:lnTo>
                    <a:pt x="18966" y="3639"/>
                  </a:lnTo>
                  <a:lnTo>
                    <a:pt x="19020" y="3639"/>
                  </a:lnTo>
                  <a:lnTo>
                    <a:pt x="19108" y="3878"/>
                  </a:lnTo>
                  <a:lnTo>
                    <a:pt x="19074" y="3878"/>
                  </a:lnTo>
                  <a:lnTo>
                    <a:pt x="19074" y="3988"/>
                  </a:lnTo>
                  <a:lnTo>
                    <a:pt x="19125" y="3988"/>
                  </a:lnTo>
                  <a:lnTo>
                    <a:pt x="19421" y="4452"/>
                  </a:lnTo>
                  <a:lnTo>
                    <a:pt x="19441" y="4841"/>
                  </a:lnTo>
                  <a:lnTo>
                    <a:pt x="19158" y="4630"/>
                  </a:lnTo>
                  <a:lnTo>
                    <a:pt x="19195" y="4800"/>
                  </a:lnTo>
                  <a:lnTo>
                    <a:pt x="18987" y="5189"/>
                  </a:lnTo>
                  <a:lnTo>
                    <a:pt x="18966" y="5545"/>
                  </a:lnTo>
                  <a:lnTo>
                    <a:pt x="18899" y="5654"/>
                  </a:lnTo>
                  <a:lnTo>
                    <a:pt x="18848" y="5579"/>
                  </a:lnTo>
                  <a:lnTo>
                    <a:pt x="18848" y="5900"/>
                  </a:lnTo>
                  <a:lnTo>
                    <a:pt x="18828" y="5900"/>
                  </a:lnTo>
                  <a:lnTo>
                    <a:pt x="18848" y="5934"/>
                  </a:lnTo>
                  <a:lnTo>
                    <a:pt x="18828" y="6002"/>
                  </a:lnTo>
                  <a:lnTo>
                    <a:pt x="18848" y="6180"/>
                  </a:lnTo>
                  <a:lnTo>
                    <a:pt x="18795" y="6180"/>
                  </a:lnTo>
                  <a:lnTo>
                    <a:pt x="18828" y="6221"/>
                  </a:lnTo>
                  <a:lnTo>
                    <a:pt x="18744" y="6740"/>
                  </a:lnTo>
                  <a:lnTo>
                    <a:pt x="18795" y="7060"/>
                  </a:lnTo>
                  <a:lnTo>
                    <a:pt x="18710" y="7033"/>
                  </a:lnTo>
                  <a:lnTo>
                    <a:pt x="18519" y="6671"/>
                  </a:lnTo>
                  <a:lnTo>
                    <a:pt x="18394" y="6740"/>
                  </a:lnTo>
                  <a:lnTo>
                    <a:pt x="18290" y="6958"/>
                  </a:lnTo>
                  <a:lnTo>
                    <a:pt x="18256" y="7491"/>
                  </a:lnTo>
                  <a:lnTo>
                    <a:pt x="18168" y="6958"/>
                  </a:lnTo>
                  <a:lnTo>
                    <a:pt x="18098" y="7525"/>
                  </a:lnTo>
                  <a:lnTo>
                    <a:pt x="18010" y="7422"/>
                  </a:lnTo>
                  <a:lnTo>
                    <a:pt x="17926" y="7491"/>
                  </a:lnTo>
                  <a:lnTo>
                    <a:pt x="17886" y="7593"/>
                  </a:lnTo>
                  <a:lnTo>
                    <a:pt x="18010" y="8051"/>
                  </a:lnTo>
                  <a:lnTo>
                    <a:pt x="17939" y="8051"/>
                  </a:lnTo>
                  <a:lnTo>
                    <a:pt x="17976" y="8617"/>
                  </a:lnTo>
                  <a:lnTo>
                    <a:pt x="18064" y="8904"/>
                  </a:lnTo>
                  <a:lnTo>
                    <a:pt x="18114" y="8972"/>
                  </a:lnTo>
                  <a:lnTo>
                    <a:pt x="18098" y="8863"/>
                  </a:lnTo>
                  <a:lnTo>
                    <a:pt x="18236" y="8904"/>
                  </a:lnTo>
                  <a:lnTo>
                    <a:pt x="18290" y="9464"/>
                  </a:lnTo>
                  <a:lnTo>
                    <a:pt x="18306" y="9607"/>
                  </a:lnTo>
                  <a:lnTo>
                    <a:pt x="18374" y="9539"/>
                  </a:lnTo>
                  <a:lnTo>
                    <a:pt x="18465" y="9894"/>
                  </a:lnTo>
                  <a:lnTo>
                    <a:pt x="18428" y="9990"/>
                  </a:lnTo>
                  <a:lnTo>
                    <a:pt x="18374" y="9921"/>
                  </a:lnTo>
                  <a:lnTo>
                    <a:pt x="18374" y="9642"/>
                  </a:lnTo>
                  <a:lnTo>
                    <a:pt x="18306" y="9751"/>
                  </a:lnTo>
                  <a:lnTo>
                    <a:pt x="18374" y="10563"/>
                  </a:lnTo>
                  <a:lnTo>
                    <a:pt x="18481" y="10741"/>
                  </a:lnTo>
                  <a:lnTo>
                    <a:pt x="18465" y="10953"/>
                  </a:lnTo>
                  <a:lnTo>
                    <a:pt x="18374" y="10912"/>
                  </a:lnTo>
                  <a:lnTo>
                    <a:pt x="18290" y="11192"/>
                  </a:lnTo>
                  <a:lnTo>
                    <a:pt x="18306" y="11512"/>
                  </a:lnTo>
                  <a:lnTo>
                    <a:pt x="18428" y="11833"/>
                  </a:lnTo>
                  <a:lnTo>
                    <a:pt x="18340" y="11833"/>
                  </a:lnTo>
                  <a:lnTo>
                    <a:pt x="18256" y="11970"/>
                  </a:lnTo>
                  <a:lnTo>
                    <a:pt x="18202" y="11943"/>
                  </a:lnTo>
                  <a:lnTo>
                    <a:pt x="18290" y="12571"/>
                  </a:lnTo>
                  <a:lnTo>
                    <a:pt x="18290" y="12864"/>
                  </a:lnTo>
                  <a:lnTo>
                    <a:pt x="18202" y="13247"/>
                  </a:lnTo>
                  <a:lnTo>
                    <a:pt x="17556" y="10843"/>
                  </a:lnTo>
                  <a:lnTo>
                    <a:pt x="17384" y="9990"/>
                  </a:lnTo>
                  <a:lnTo>
                    <a:pt x="17438" y="9539"/>
                  </a:lnTo>
                  <a:lnTo>
                    <a:pt x="17367" y="9184"/>
                  </a:lnTo>
                  <a:lnTo>
                    <a:pt x="17438" y="9252"/>
                  </a:lnTo>
                  <a:lnTo>
                    <a:pt x="17438" y="9082"/>
                  </a:lnTo>
                  <a:lnTo>
                    <a:pt x="17505" y="9013"/>
                  </a:lnTo>
                  <a:lnTo>
                    <a:pt x="17609" y="7880"/>
                  </a:lnTo>
                  <a:lnTo>
                    <a:pt x="17609" y="7238"/>
                  </a:lnTo>
                  <a:lnTo>
                    <a:pt x="17781" y="6849"/>
                  </a:lnTo>
                  <a:lnTo>
                    <a:pt x="17697" y="6780"/>
                  </a:lnTo>
                  <a:lnTo>
                    <a:pt x="17731" y="6637"/>
                  </a:lnTo>
                  <a:lnTo>
                    <a:pt x="17556" y="5900"/>
                  </a:lnTo>
                  <a:lnTo>
                    <a:pt x="17663" y="5756"/>
                  </a:lnTo>
                  <a:lnTo>
                    <a:pt x="17697" y="5722"/>
                  </a:lnTo>
                  <a:lnTo>
                    <a:pt x="17522" y="5579"/>
                  </a:lnTo>
                  <a:lnTo>
                    <a:pt x="17418" y="5756"/>
                  </a:lnTo>
                  <a:lnTo>
                    <a:pt x="17522" y="6323"/>
                  </a:lnTo>
                  <a:lnTo>
                    <a:pt x="17576" y="6391"/>
                  </a:lnTo>
                  <a:lnTo>
                    <a:pt x="17556" y="6501"/>
                  </a:lnTo>
                  <a:lnTo>
                    <a:pt x="17505" y="6391"/>
                  </a:lnTo>
                  <a:lnTo>
                    <a:pt x="17471" y="6460"/>
                  </a:lnTo>
                  <a:lnTo>
                    <a:pt x="17384" y="7129"/>
                  </a:lnTo>
                  <a:lnTo>
                    <a:pt x="17330" y="7238"/>
                  </a:lnTo>
                  <a:lnTo>
                    <a:pt x="17293" y="7033"/>
                  </a:lnTo>
                  <a:lnTo>
                    <a:pt x="17242" y="7060"/>
                  </a:lnTo>
                  <a:lnTo>
                    <a:pt x="17141" y="6391"/>
                  </a:lnTo>
                  <a:lnTo>
                    <a:pt x="17067" y="6637"/>
                  </a:lnTo>
                  <a:lnTo>
                    <a:pt x="16963" y="6501"/>
                  </a:lnTo>
                  <a:lnTo>
                    <a:pt x="16879" y="6740"/>
                  </a:lnTo>
                  <a:lnTo>
                    <a:pt x="16791" y="6671"/>
                  </a:lnTo>
                  <a:lnTo>
                    <a:pt x="16700" y="8119"/>
                  </a:lnTo>
                  <a:lnTo>
                    <a:pt x="16737" y="8412"/>
                  </a:lnTo>
                  <a:lnTo>
                    <a:pt x="16845" y="8330"/>
                  </a:lnTo>
                  <a:lnTo>
                    <a:pt x="16912" y="8515"/>
                  </a:lnTo>
                  <a:lnTo>
                    <a:pt x="16687" y="8549"/>
                  </a:lnTo>
                  <a:lnTo>
                    <a:pt x="16650" y="8795"/>
                  </a:lnTo>
                  <a:lnTo>
                    <a:pt x="16599" y="8720"/>
                  </a:lnTo>
                  <a:lnTo>
                    <a:pt x="16458" y="8904"/>
                  </a:lnTo>
                  <a:lnTo>
                    <a:pt x="16404" y="8795"/>
                  </a:lnTo>
                  <a:lnTo>
                    <a:pt x="16549" y="8617"/>
                  </a:lnTo>
                  <a:lnTo>
                    <a:pt x="16370" y="8515"/>
                  </a:lnTo>
                  <a:lnTo>
                    <a:pt x="16320" y="8515"/>
                  </a:lnTo>
                  <a:lnTo>
                    <a:pt x="16320" y="8617"/>
                  </a:lnTo>
                  <a:lnTo>
                    <a:pt x="16108" y="8515"/>
                  </a:lnTo>
                  <a:lnTo>
                    <a:pt x="16054" y="8617"/>
                  </a:lnTo>
                  <a:lnTo>
                    <a:pt x="16054" y="8795"/>
                  </a:lnTo>
                  <a:lnTo>
                    <a:pt x="16040" y="8863"/>
                  </a:lnTo>
                  <a:lnTo>
                    <a:pt x="15970" y="8795"/>
                  </a:lnTo>
                  <a:lnTo>
                    <a:pt x="15916" y="8904"/>
                  </a:lnTo>
                  <a:lnTo>
                    <a:pt x="15744" y="8863"/>
                  </a:lnTo>
                  <a:lnTo>
                    <a:pt x="15724" y="9013"/>
                  </a:lnTo>
                  <a:lnTo>
                    <a:pt x="15673" y="8904"/>
                  </a:lnTo>
                  <a:lnTo>
                    <a:pt x="15310" y="9082"/>
                  </a:lnTo>
                  <a:lnTo>
                    <a:pt x="15013" y="10843"/>
                  </a:lnTo>
                  <a:lnTo>
                    <a:pt x="15013" y="10953"/>
                  </a:lnTo>
                  <a:lnTo>
                    <a:pt x="15081" y="11021"/>
                  </a:lnTo>
                  <a:lnTo>
                    <a:pt x="14993" y="11089"/>
                  </a:lnTo>
                  <a:lnTo>
                    <a:pt x="14822" y="12113"/>
                  </a:lnTo>
                  <a:lnTo>
                    <a:pt x="14939" y="12154"/>
                  </a:lnTo>
                  <a:lnTo>
                    <a:pt x="15081" y="12113"/>
                  </a:lnTo>
                  <a:lnTo>
                    <a:pt x="15131" y="12571"/>
                  </a:lnTo>
                  <a:lnTo>
                    <a:pt x="15185" y="12434"/>
                  </a:lnTo>
                  <a:lnTo>
                    <a:pt x="15152" y="12332"/>
                  </a:lnTo>
                  <a:lnTo>
                    <a:pt x="15219" y="12223"/>
                  </a:lnTo>
                  <a:lnTo>
                    <a:pt x="15239" y="12612"/>
                  </a:lnTo>
                  <a:lnTo>
                    <a:pt x="15360" y="12400"/>
                  </a:lnTo>
                  <a:lnTo>
                    <a:pt x="15377" y="12612"/>
                  </a:lnTo>
                  <a:lnTo>
                    <a:pt x="15414" y="12434"/>
                  </a:lnTo>
                  <a:lnTo>
                    <a:pt x="15360" y="12154"/>
                  </a:lnTo>
                  <a:lnTo>
                    <a:pt x="15515" y="12113"/>
                  </a:lnTo>
                  <a:lnTo>
                    <a:pt x="15832" y="12612"/>
                  </a:lnTo>
                  <a:lnTo>
                    <a:pt x="15832" y="12714"/>
                  </a:lnTo>
                  <a:lnTo>
                    <a:pt x="15778" y="12714"/>
                  </a:lnTo>
                  <a:lnTo>
                    <a:pt x="15953" y="13172"/>
                  </a:lnTo>
                  <a:lnTo>
                    <a:pt x="15916" y="13602"/>
                  </a:lnTo>
                  <a:lnTo>
                    <a:pt x="16108" y="15193"/>
                  </a:lnTo>
                  <a:lnTo>
                    <a:pt x="16007" y="15862"/>
                  </a:lnTo>
                  <a:lnTo>
                    <a:pt x="16007" y="16422"/>
                  </a:lnTo>
                  <a:lnTo>
                    <a:pt x="15811" y="17596"/>
                  </a:lnTo>
                  <a:lnTo>
                    <a:pt x="15640" y="17986"/>
                  </a:lnTo>
                  <a:lnTo>
                    <a:pt x="15515" y="18054"/>
                  </a:lnTo>
                  <a:lnTo>
                    <a:pt x="15414" y="17986"/>
                  </a:lnTo>
                  <a:lnTo>
                    <a:pt x="15377" y="17876"/>
                  </a:lnTo>
                  <a:lnTo>
                    <a:pt x="15310" y="17876"/>
                  </a:lnTo>
                  <a:lnTo>
                    <a:pt x="15185" y="18334"/>
                  </a:lnTo>
                  <a:lnTo>
                    <a:pt x="15185" y="18266"/>
                  </a:lnTo>
                  <a:lnTo>
                    <a:pt x="15185" y="18156"/>
                  </a:lnTo>
                  <a:lnTo>
                    <a:pt x="15219" y="17801"/>
                  </a:lnTo>
                  <a:lnTo>
                    <a:pt x="15098" y="17132"/>
                  </a:lnTo>
                  <a:lnTo>
                    <a:pt x="15185" y="16886"/>
                  </a:lnTo>
                  <a:lnTo>
                    <a:pt x="15360" y="17023"/>
                  </a:lnTo>
                  <a:lnTo>
                    <a:pt x="15360" y="16033"/>
                  </a:lnTo>
                  <a:lnTo>
                    <a:pt x="15377" y="15930"/>
                  </a:lnTo>
                  <a:lnTo>
                    <a:pt x="15377" y="15644"/>
                  </a:lnTo>
                  <a:lnTo>
                    <a:pt x="15377" y="15364"/>
                  </a:lnTo>
                  <a:lnTo>
                    <a:pt x="15273" y="15473"/>
                  </a:lnTo>
                  <a:lnTo>
                    <a:pt x="15131" y="15575"/>
                  </a:lnTo>
                  <a:lnTo>
                    <a:pt x="15081" y="15753"/>
                  </a:lnTo>
                  <a:lnTo>
                    <a:pt x="14939" y="15821"/>
                  </a:lnTo>
                  <a:lnTo>
                    <a:pt x="14872" y="15821"/>
                  </a:lnTo>
                  <a:lnTo>
                    <a:pt x="14731" y="15261"/>
                  </a:lnTo>
                  <a:lnTo>
                    <a:pt x="14505" y="15015"/>
                  </a:lnTo>
                  <a:lnTo>
                    <a:pt x="14421" y="15015"/>
                  </a:lnTo>
                  <a:lnTo>
                    <a:pt x="14279" y="15015"/>
                  </a:lnTo>
                  <a:lnTo>
                    <a:pt x="14229" y="14906"/>
                  </a:lnTo>
                  <a:lnTo>
                    <a:pt x="14175" y="14735"/>
                  </a:lnTo>
                  <a:lnTo>
                    <a:pt x="14088" y="14374"/>
                  </a:lnTo>
                  <a:lnTo>
                    <a:pt x="13983" y="14162"/>
                  </a:lnTo>
                  <a:lnTo>
                    <a:pt x="13721" y="13424"/>
                  </a:lnTo>
                  <a:lnTo>
                    <a:pt x="13670" y="13349"/>
                  </a:lnTo>
                  <a:lnTo>
                    <a:pt x="13582" y="13315"/>
                  </a:lnTo>
                  <a:lnTo>
                    <a:pt x="13407" y="13247"/>
                  </a:lnTo>
                  <a:lnTo>
                    <a:pt x="13320" y="13172"/>
                  </a:lnTo>
                  <a:lnTo>
                    <a:pt x="13253" y="13247"/>
                  </a:lnTo>
                  <a:lnTo>
                    <a:pt x="12990" y="13452"/>
                  </a:lnTo>
                  <a:lnTo>
                    <a:pt x="12936" y="13745"/>
                  </a:lnTo>
                  <a:lnTo>
                    <a:pt x="12990" y="13745"/>
                  </a:lnTo>
                  <a:lnTo>
                    <a:pt x="13040" y="13882"/>
                  </a:lnTo>
                  <a:lnTo>
                    <a:pt x="13074" y="13991"/>
                  </a:lnTo>
                  <a:lnTo>
                    <a:pt x="13024" y="14551"/>
                  </a:lnTo>
                  <a:lnTo>
                    <a:pt x="12990" y="14906"/>
                  </a:lnTo>
                  <a:lnTo>
                    <a:pt x="13040" y="15084"/>
                  </a:lnTo>
                  <a:lnTo>
                    <a:pt x="12902" y="15364"/>
                  </a:lnTo>
                  <a:lnTo>
                    <a:pt x="12798" y="15295"/>
                  </a:lnTo>
                  <a:lnTo>
                    <a:pt x="12727" y="15295"/>
                  </a:lnTo>
                  <a:lnTo>
                    <a:pt x="12569" y="15295"/>
                  </a:lnTo>
                  <a:lnTo>
                    <a:pt x="12310" y="15125"/>
                  </a:lnTo>
                  <a:lnTo>
                    <a:pt x="12219" y="15541"/>
                  </a:lnTo>
                  <a:lnTo>
                    <a:pt x="11923" y="15753"/>
                  </a:lnTo>
                  <a:lnTo>
                    <a:pt x="11717" y="15753"/>
                  </a:lnTo>
                  <a:lnTo>
                    <a:pt x="11626" y="15753"/>
                  </a:lnTo>
                  <a:lnTo>
                    <a:pt x="11525" y="15644"/>
                  </a:lnTo>
                  <a:lnTo>
                    <a:pt x="11488" y="15541"/>
                  </a:lnTo>
                  <a:lnTo>
                    <a:pt x="11246" y="15364"/>
                  </a:lnTo>
                  <a:lnTo>
                    <a:pt x="11125" y="15295"/>
                  </a:lnTo>
                  <a:lnTo>
                    <a:pt x="10879" y="15473"/>
                  </a:lnTo>
                  <a:lnTo>
                    <a:pt x="10741" y="15473"/>
                  </a:lnTo>
                  <a:lnTo>
                    <a:pt x="10532" y="15015"/>
                  </a:lnTo>
                  <a:lnTo>
                    <a:pt x="10094" y="14804"/>
                  </a:lnTo>
                  <a:lnTo>
                    <a:pt x="10094" y="14906"/>
                  </a:lnTo>
                  <a:lnTo>
                    <a:pt x="10024" y="15084"/>
                  </a:lnTo>
                  <a:lnTo>
                    <a:pt x="10007" y="15125"/>
                  </a:lnTo>
                  <a:lnTo>
                    <a:pt x="10057" y="15405"/>
                  </a:lnTo>
                  <a:lnTo>
                    <a:pt x="10094" y="15575"/>
                  </a:lnTo>
                  <a:lnTo>
                    <a:pt x="10148" y="15753"/>
                  </a:lnTo>
                  <a:lnTo>
                    <a:pt x="9886" y="15821"/>
                  </a:lnTo>
                  <a:lnTo>
                    <a:pt x="9694" y="15821"/>
                  </a:lnTo>
                  <a:lnTo>
                    <a:pt x="9569" y="15753"/>
                  </a:lnTo>
                  <a:lnTo>
                    <a:pt x="9556" y="15575"/>
                  </a:lnTo>
                  <a:lnTo>
                    <a:pt x="9380" y="15644"/>
                  </a:lnTo>
                  <a:lnTo>
                    <a:pt x="9327" y="15541"/>
                  </a:lnTo>
                  <a:lnTo>
                    <a:pt x="9155" y="15575"/>
                  </a:lnTo>
                  <a:lnTo>
                    <a:pt x="9067" y="15685"/>
                  </a:lnTo>
                  <a:lnTo>
                    <a:pt x="9047" y="15753"/>
                  </a:lnTo>
                  <a:lnTo>
                    <a:pt x="8963" y="15930"/>
                  </a:lnTo>
                  <a:lnTo>
                    <a:pt x="8963" y="16033"/>
                  </a:lnTo>
                  <a:lnTo>
                    <a:pt x="8771" y="16217"/>
                  </a:lnTo>
                  <a:lnTo>
                    <a:pt x="8734" y="16320"/>
                  </a:lnTo>
                  <a:lnTo>
                    <a:pt x="8646" y="16395"/>
                  </a:lnTo>
                  <a:lnTo>
                    <a:pt x="8404" y="16285"/>
                  </a:lnTo>
                  <a:lnTo>
                    <a:pt x="8141" y="16033"/>
                  </a:lnTo>
                  <a:lnTo>
                    <a:pt x="7737" y="15930"/>
                  </a:lnTo>
                  <a:lnTo>
                    <a:pt x="7441" y="15295"/>
                  </a:lnTo>
                  <a:lnTo>
                    <a:pt x="6953" y="14660"/>
                  </a:lnTo>
                  <a:lnTo>
                    <a:pt x="6505" y="14804"/>
                  </a:lnTo>
                  <a:lnTo>
                    <a:pt x="6209" y="14271"/>
                  </a:lnTo>
                  <a:lnTo>
                    <a:pt x="5805" y="14483"/>
                  </a:lnTo>
                  <a:lnTo>
                    <a:pt x="5387" y="14442"/>
                  </a:lnTo>
                  <a:lnTo>
                    <a:pt x="4758" y="14660"/>
                  </a:lnTo>
                  <a:lnTo>
                    <a:pt x="4653" y="15821"/>
                  </a:lnTo>
                  <a:lnTo>
                    <a:pt x="4758" y="16320"/>
                  </a:lnTo>
                  <a:lnTo>
                    <a:pt x="3835" y="16108"/>
                  </a:lnTo>
                  <a:lnTo>
                    <a:pt x="3488" y="15930"/>
                  </a:lnTo>
                  <a:lnTo>
                    <a:pt x="3189" y="16033"/>
                  </a:lnTo>
                  <a:lnTo>
                    <a:pt x="3013" y="17064"/>
                  </a:lnTo>
                  <a:lnTo>
                    <a:pt x="3155" y="17064"/>
                  </a:lnTo>
                  <a:lnTo>
                    <a:pt x="3330" y="18054"/>
                  </a:lnTo>
                  <a:lnTo>
                    <a:pt x="3468" y="18054"/>
                  </a:lnTo>
                  <a:lnTo>
                    <a:pt x="3347" y="18266"/>
                  </a:lnTo>
                  <a:lnTo>
                    <a:pt x="3209" y="18334"/>
                  </a:lnTo>
                  <a:lnTo>
                    <a:pt x="3118" y="18791"/>
                  </a:lnTo>
                  <a:lnTo>
                    <a:pt x="3209" y="18791"/>
                  </a:lnTo>
                  <a:lnTo>
                    <a:pt x="3155" y="18826"/>
                  </a:lnTo>
                  <a:lnTo>
                    <a:pt x="3242" y="18976"/>
                  </a:lnTo>
                  <a:lnTo>
                    <a:pt x="3276" y="19078"/>
                  </a:lnTo>
                  <a:lnTo>
                    <a:pt x="3276" y="19358"/>
                  </a:lnTo>
                  <a:lnTo>
                    <a:pt x="3347" y="19577"/>
                  </a:lnTo>
                  <a:lnTo>
                    <a:pt x="3488" y="19925"/>
                  </a:lnTo>
                  <a:lnTo>
                    <a:pt x="3276" y="19993"/>
                  </a:lnTo>
                  <a:lnTo>
                    <a:pt x="3155" y="19747"/>
                  </a:lnTo>
                  <a:lnTo>
                    <a:pt x="2737" y="19283"/>
                  </a:lnTo>
                  <a:lnTo>
                    <a:pt x="2229" y="19283"/>
                  </a:lnTo>
                  <a:lnTo>
                    <a:pt x="2091" y="19078"/>
                  </a:lnTo>
                  <a:lnTo>
                    <a:pt x="1970" y="18894"/>
                  </a:lnTo>
                  <a:lnTo>
                    <a:pt x="1778" y="18655"/>
                  </a:lnTo>
                  <a:lnTo>
                    <a:pt x="1778" y="18546"/>
                  </a:lnTo>
                  <a:lnTo>
                    <a:pt x="1970" y="18054"/>
                  </a:lnTo>
                  <a:lnTo>
                    <a:pt x="2057" y="18054"/>
                  </a:lnTo>
                  <a:lnTo>
                    <a:pt x="2091" y="17801"/>
                  </a:lnTo>
                  <a:lnTo>
                    <a:pt x="2024" y="17692"/>
                  </a:lnTo>
                  <a:lnTo>
                    <a:pt x="1879" y="17876"/>
                  </a:lnTo>
                  <a:lnTo>
                    <a:pt x="1832" y="17692"/>
                  </a:lnTo>
                  <a:lnTo>
                    <a:pt x="2162" y="17487"/>
                  </a:lnTo>
                  <a:lnTo>
                    <a:pt x="2057" y="16886"/>
                  </a:lnTo>
                  <a:lnTo>
                    <a:pt x="1832" y="16886"/>
                  </a:lnTo>
                  <a:lnTo>
                    <a:pt x="1586" y="16497"/>
                  </a:lnTo>
                  <a:lnTo>
                    <a:pt x="1239" y="16422"/>
                  </a:lnTo>
                  <a:lnTo>
                    <a:pt x="923" y="16285"/>
                  </a:lnTo>
                  <a:lnTo>
                    <a:pt x="956" y="15930"/>
                  </a:lnTo>
                  <a:lnTo>
                    <a:pt x="872" y="15575"/>
                  </a:lnTo>
                  <a:lnTo>
                    <a:pt x="923" y="15541"/>
                  </a:lnTo>
                  <a:lnTo>
                    <a:pt x="1044" y="15644"/>
                  </a:lnTo>
                  <a:lnTo>
                    <a:pt x="993" y="15261"/>
                  </a:lnTo>
                  <a:lnTo>
                    <a:pt x="872" y="15015"/>
                  </a:lnTo>
                  <a:lnTo>
                    <a:pt x="764" y="14374"/>
                  </a:lnTo>
                  <a:lnTo>
                    <a:pt x="401" y="14271"/>
                  </a:lnTo>
                  <a:lnTo>
                    <a:pt x="455" y="13745"/>
                  </a:lnTo>
                  <a:lnTo>
                    <a:pt x="330" y="13452"/>
                  </a:lnTo>
                  <a:lnTo>
                    <a:pt x="226" y="13424"/>
                  </a:lnTo>
                  <a:lnTo>
                    <a:pt x="138" y="13144"/>
                  </a:lnTo>
                  <a:lnTo>
                    <a:pt x="138" y="12960"/>
                  </a:lnTo>
                  <a:lnTo>
                    <a:pt x="88" y="12714"/>
                  </a:lnTo>
                  <a:lnTo>
                    <a:pt x="121" y="12680"/>
                  </a:lnTo>
                  <a:lnTo>
                    <a:pt x="192" y="12680"/>
                  </a:lnTo>
                  <a:lnTo>
                    <a:pt x="192" y="12571"/>
                  </a:lnTo>
                  <a:lnTo>
                    <a:pt x="330" y="12434"/>
                  </a:lnTo>
                  <a:lnTo>
                    <a:pt x="488" y="12503"/>
                  </a:lnTo>
                  <a:lnTo>
                    <a:pt x="418" y="12332"/>
                  </a:lnTo>
                  <a:lnTo>
                    <a:pt x="313" y="12332"/>
                  </a:lnTo>
                  <a:lnTo>
                    <a:pt x="259" y="12045"/>
                  </a:lnTo>
                  <a:lnTo>
                    <a:pt x="172" y="12154"/>
                  </a:lnTo>
                  <a:lnTo>
                    <a:pt x="455" y="11478"/>
                  </a:lnTo>
                  <a:lnTo>
                    <a:pt x="626" y="10912"/>
                  </a:lnTo>
                  <a:lnTo>
                    <a:pt x="542" y="10775"/>
                  </a:lnTo>
                  <a:lnTo>
                    <a:pt x="488" y="10741"/>
                  </a:lnTo>
                  <a:lnTo>
                    <a:pt x="364" y="10563"/>
                  </a:lnTo>
                  <a:lnTo>
                    <a:pt x="401" y="10283"/>
                  </a:lnTo>
                  <a:lnTo>
                    <a:pt x="330" y="10208"/>
                  </a:lnTo>
                  <a:lnTo>
                    <a:pt x="330" y="10099"/>
                  </a:lnTo>
                  <a:lnTo>
                    <a:pt x="330" y="9990"/>
                  </a:lnTo>
                  <a:lnTo>
                    <a:pt x="276" y="9990"/>
                  </a:lnTo>
                  <a:lnTo>
                    <a:pt x="276" y="9894"/>
                  </a:lnTo>
                  <a:lnTo>
                    <a:pt x="276" y="9819"/>
                  </a:lnTo>
                  <a:lnTo>
                    <a:pt x="313" y="9464"/>
                  </a:lnTo>
                  <a:lnTo>
                    <a:pt x="138" y="8863"/>
                  </a:lnTo>
                  <a:lnTo>
                    <a:pt x="192" y="8549"/>
                  </a:lnTo>
                  <a:lnTo>
                    <a:pt x="138" y="8440"/>
                  </a:lnTo>
                  <a:lnTo>
                    <a:pt x="54" y="8330"/>
                  </a:lnTo>
                  <a:lnTo>
                    <a:pt x="34" y="8160"/>
                  </a:lnTo>
                  <a:lnTo>
                    <a:pt x="0" y="8051"/>
                  </a:lnTo>
                  <a:lnTo>
                    <a:pt x="138" y="7702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90" name="Freeform 70">
              <a:extLst>
                <a:ext uri="{FF2B5EF4-FFF2-40B4-BE49-F238E27FC236}">
                  <a16:creationId xmlns:a16="http://schemas.microsoft.com/office/drawing/2014/main" id="{D220AA8A-A2CA-FA37-2997-B29920C68AF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0" y="1876"/>
              <a:ext cx="296" cy="162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20000" h="20000">
                  <a:moveTo>
                    <a:pt x="17709" y="12000"/>
                  </a:moveTo>
                  <a:lnTo>
                    <a:pt x="15364" y="13531"/>
                  </a:lnTo>
                  <a:lnTo>
                    <a:pt x="15499" y="15605"/>
                  </a:lnTo>
                  <a:lnTo>
                    <a:pt x="15067" y="14074"/>
                  </a:lnTo>
                  <a:lnTo>
                    <a:pt x="13962" y="15309"/>
                  </a:lnTo>
                  <a:lnTo>
                    <a:pt x="14124" y="16593"/>
                  </a:lnTo>
                  <a:lnTo>
                    <a:pt x="16199" y="17333"/>
                  </a:lnTo>
                  <a:lnTo>
                    <a:pt x="16496" y="17630"/>
                  </a:lnTo>
                  <a:lnTo>
                    <a:pt x="15903" y="17630"/>
                  </a:lnTo>
                  <a:lnTo>
                    <a:pt x="15364" y="17630"/>
                  </a:lnTo>
                  <a:lnTo>
                    <a:pt x="14663" y="18617"/>
                  </a:lnTo>
                  <a:lnTo>
                    <a:pt x="13531" y="19951"/>
                  </a:lnTo>
                  <a:lnTo>
                    <a:pt x="12857" y="19407"/>
                  </a:lnTo>
                  <a:lnTo>
                    <a:pt x="12992" y="18123"/>
                  </a:lnTo>
                  <a:lnTo>
                    <a:pt x="12156" y="17333"/>
                  </a:lnTo>
                  <a:lnTo>
                    <a:pt x="11752" y="16840"/>
                  </a:lnTo>
                  <a:lnTo>
                    <a:pt x="12156" y="16593"/>
                  </a:lnTo>
                  <a:lnTo>
                    <a:pt x="12992" y="15605"/>
                  </a:lnTo>
                  <a:lnTo>
                    <a:pt x="12857" y="15309"/>
                  </a:lnTo>
                  <a:lnTo>
                    <a:pt x="11024" y="14815"/>
                  </a:lnTo>
                  <a:lnTo>
                    <a:pt x="10755" y="14074"/>
                  </a:lnTo>
                  <a:lnTo>
                    <a:pt x="11024" y="14074"/>
                  </a:lnTo>
                  <a:lnTo>
                    <a:pt x="11159" y="14074"/>
                  </a:lnTo>
                  <a:lnTo>
                    <a:pt x="10755" y="12790"/>
                  </a:lnTo>
                  <a:lnTo>
                    <a:pt x="10755" y="13531"/>
                  </a:lnTo>
                  <a:lnTo>
                    <a:pt x="10620" y="13284"/>
                  </a:lnTo>
                  <a:lnTo>
                    <a:pt x="10323" y="13284"/>
                  </a:lnTo>
                  <a:lnTo>
                    <a:pt x="9650" y="13531"/>
                  </a:lnTo>
                  <a:lnTo>
                    <a:pt x="8949" y="15605"/>
                  </a:lnTo>
                  <a:lnTo>
                    <a:pt x="8518" y="16840"/>
                  </a:lnTo>
                  <a:lnTo>
                    <a:pt x="7412" y="17630"/>
                  </a:lnTo>
                  <a:lnTo>
                    <a:pt x="7008" y="16840"/>
                  </a:lnTo>
                  <a:lnTo>
                    <a:pt x="7412" y="15605"/>
                  </a:lnTo>
                  <a:lnTo>
                    <a:pt x="7844" y="14815"/>
                  </a:lnTo>
                  <a:lnTo>
                    <a:pt x="9218" y="14568"/>
                  </a:lnTo>
                  <a:lnTo>
                    <a:pt x="8248" y="13284"/>
                  </a:lnTo>
                  <a:lnTo>
                    <a:pt x="8113" y="12247"/>
                  </a:lnTo>
                  <a:lnTo>
                    <a:pt x="7412" y="10173"/>
                  </a:lnTo>
                  <a:lnTo>
                    <a:pt x="6685" y="10173"/>
                  </a:lnTo>
                  <a:lnTo>
                    <a:pt x="5310" y="9432"/>
                  </a:lnTo>
                  <a:lnTo>
                    <a:pt x="4474" y="9975"/>
                  </a:lnTo>
                  <a:lnTo>
                    <a:pt x="3369" y="10667"/>
                  </a:lnTo>
                  <a:lnTo>
                    <a:pt x="1267" y="9975"/>
                  </a:lnTo>
                  <a:lnTo>
                    <a:pt x="836" y="9975"/>
                  </a:lnTo>
                  <a:lnTo>
                    <a:pt x="0" y="9185"/>
                  </a:lnTo>
                  <a:lnTo>
                    <a:pt x="431" y="6864"/>
                  </a:lnTo>
                  <a:lnTo>
                    <a:pt x="566" y="6617"/>
                  </a:lnTo>
                  <a:lnTo>
                    <a:pt x="431" y="5333"/>
                  </a:lnTo>
                  <a:lnTo>
                    <a:pt x="1995" y="1481"/>
                  </a:lnTo>
                  <a:lnTo>
                    <a:pt x="1563" y="0"/>
                  </a:lnTo>
                  <a:lnTo>
                    <a:pt x="1995" y="0"/>
                  </a:lnTo>
                  <a:lnTo>
                    <a:pt x="2372" y="494"/>
                  </a:lnTo>
                  <a:lnTo>
                    <a:pt x="6685" y="0"/>
                  </a:lnTo>
                  <a:lnTo>
                    <a:pt x="6685" y="741"/>
                  </a:lnTo>
                  <a:lnTo>
                    <a:pt x="8787" y="1481"/>
                  </a:lnTo>
                  <a:lnTo>
                    <a:pt x="8787" y="1284"/>
                  </a:lnTo>
                  <a:lnTo>
                    <a:pt x="9218" y="494"/>
                  </a:lnTo>
                  <a:lnTo>
                    <a:pt x="10054" y="494"/>
                  </a:lnTo>
                  <a:lnTo>
                    <a:pt x="12588" y="1481"/>
                  </a:lnTo>
                  <a:lnTo>
                    <a:pt x="15364" y="2025"/>
                  </a:lnTo>
                  <a:lnTo>
                    <a:pt x="17332" y="4840"/>
                  </a:lnTo>
                  <a:lnTo>
                    <a:pt x="19137" y="4840"/>
                  </a:lnTo>
                  <a:lnTo>
                    <a:pt x="19973" y="9185"/>
                  </a:lnTo>
                  <a:lnTo>
                    <a:pt x="17332" y="10667"/>
                  </a:lnTo>
                  <a:lnTo>
                    <a:pt x="17709" y="12000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91" name="Freeform 71">
              <a:extLst>
                <a:ext uri="{FF2B5EF4-FFF2-40B4-BE49-F238E27FC236}">
                  <a16:creationId xmlns:a16="http://schemas.microsoft.com/office/drawing/2014/main" id="{8EDC9A97-9138-64EF-1511-3B6C91BE2DF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9" y="1983"/>
              <a:ext cx="54" cy="30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0000" h="20000">
                  <a:moveTo>
                    <a:pt x="593" y="7027"/>
                  </a:moveTo>
                  <a:lnTo>
                    <a:pt x="6815" y="7027"/>
                  </a:lnTo>
                  <a:lnTo>
                    <a:pt x="13778" y="4324"/>
                  </a:lnTo>
                  <a:lnTo>
                    <a:pt x="16000" y="4324"/>
                  </a:lnTo>
                  <a:lnTo>
                    <a:pt x="16000" y="1622"/>
                  </a:lnTo>
                  <a:lnTo>
                    <a:pt x="18370" y="0"/>
                  </a:lnTo>
                  <a:lnTo>
                    <a:pt x="18370" y="4324"/>
                  </a:lnTo>
                  <a:lnTo>
                    <a:pt x="19852" y="7027"/>
                  </a:lnTo>
                  <a:lnTo>
                    <a:pt x="19852" y="11081"/>
                  </a:lnTo>
                  <a:lnTo>
                    <a:pt x="16000" y="15405"/>
                  </a:lnTo>
                  <a:lnTo>
                    <a:pt x="13778" y="19730"/>
                  </a:lnTo>
                  <a:lnTo>
                    <a:pt x="8444" y="18108"/>
                  </a:lnTo>
                  <a:lnTo>
                    <a:pt x="4444" y="19730"/>
                  </a:lnTo>
                  <a:lnTo>
                    <a:pt x="3852" y="15405"/>
                  </a:lnTo>
                  <a:lnTo>
                    <a:pt x="0" y="8378"/>
                  </a:lnTo>
                  <a:lnTo>
                    <a:pt x="593" y="7027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92" name="Freeform 72">
              <a:extLst>
                <a:ext uri="{FF2B5EF4-FFF2-40B4-BE49-F238E27FC236}">
                  <a16:creationId xmlns:a16="http://schemas.microsoft.com/office/drawing/2014/main" id="{1619B87C-F9F7-209A-3AD6-C9F50A1FEC55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9" y="2000"/>
              <a:ext cx="93" cy="73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20000" h="20000">
                  <a:moveTo>
                    <a:pt x="11453" y="0"/>
                  </a:moveTo>
                  <a:lnTo>
                    <a:pt x="11880" y="0"/>
                  </a:lnTo>
                  <a:lnTo>
                    <a:pt x="14103" y="1749"/>
                  </a:lnTo>
                  <a:lnTo>
                    <a:pt x="17265" y="2842"/>
                  </a:lnTo>
                  <a:lnTo>
                    <a:pt x="17607" y="1749"/>
                  </a:lnTo>
                  <a:lnTo>
                    <a:pt x="18547" y="656"/>
                  </a:lnTo>
                  <a:lnTo>
                    <a:pt x="18974" y="3388"/>
                  </a:lnTo>
                  <a:lnTo>
                    <a:pt x="19915" y="7322"/>
                  </a:lnTo>
                  <a:lnTo>
                    <a:pt x="18547" y="7322"/>
                  </a:lnTo>
                  <a:lnTo>
                    <a:pt x="14103" y="7322"/>
                  </a:lnTo>
                  <a:lnTo>
                    <a:pt x="9744" y="7322"/>
                  </a:lnTo>
                  <a:lnTo>
                    <a:pt x="11453" y="12459"/>
                  </a:lnTo>
                  <a:lnTo>
                    <a:pt x="15043" y="16940"/>
                  </a:lnTo>
                  <a:lnTo>
                    <a:pt x="15043" y="19891"/>
                  </a:lnTo>
                  <a:lnTo>
                    <a:pt x="12735" y="16940"/>
                  </a:lnTo>
                  <a:lnTo>
                    <a:pt x="10598" y="16503"/>
                  </a:lnTo>
                  <a:lnTo>
                    <a:pt x="9231" y="16940"/>
                  </a:lnTo>
                  <a:lnTo>
                    <a:pt x="5726" y="12459"/>
                  </a:lnTo>
                  <a:lnTo>
                    <a:pt x="7863" y="11913"/>
                  </a:lnTo>
                  <a:lnTo>
                    <a:pt x="4872" y="9071"/>
                  </a:lnTo>
                  <a:lnTo>
                    <a:pt x="4872" y="7322"/>
                  </a:lnTo>
                  <a:lnTo>
                    <a:pt x="2564" y="5137"/>
                  </a:lnTo>
                  <a:lnTo>
                    <a:pt x="1368" y="7978"/>
                  </a:lnTo>
                  <a:lnTo>
                    <a:pt x="0" y="4481"/>
                  </a:lnTo>
                  <a:lnTo>
                    <a:pt x="342" y="3388"/>
                  </a:lnTo>
                  <a:lnTo>
                    <a:pt x="2222" y="4481"/>
                  </a:lnTo>
                  <a:lnTo>
                    <a:pt x="2564" y="3388"/>
                  </a:lnTo>
                  <a:lnTo>
                    <a:pt x="4872" y="2842"/>
                  </a:lnTo>
                  <a:lnTo>
                    <a:pt x="7863" y="3388"/>
                  </a:lnTo>
                  <a:lnTo>
                    <a:pt x="9231" y="1749"/>
                  </a:lnTo>
                  <a:lnTo>
                    <a:pt x="11453" y="0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93" name="Freeform 73">
              <a:extLst>
                <a:ext uri="{FF2B5EF4-FFF2-40B4-BE49-F238E27FC236}">
                  <a16:creationId xmlns:a16="http://schemas.microsoft.com/office/drawing/2014/main" id="{3B07D298-3D75-EEAC-80FD-F3A551C1BCEF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4" y="2026"/>
              <a:ext cx="59" cy="55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0000" h="20000">
                  <a:moveTo>
                    <a:pt x="14795" y="19853"/>
                  </a:moveTo>
                  <a:lnTo>
                    <a:pt x="10548" y="18382"/>
                  </a:lnTo>
                  <a:lnTo>
                    <a:pt x="5616" y="16912"/>
                  </a:lnTo>
                  <a:lnTo>
                    <a:pt x="5616" y="16029"/>
                  </a:lnTo>
                  <a:lnTo>
                    <a:pt x="8493" y="16912"/>
                  </a:lnTo>
                  <a:lnTo>
                    <a:pt x="8493" y="12941"/>
                  </a:lnTo>
                  <a:lnTo>
                    <a:pt x="2740" y="6912"/>
                  </a:lnTo>
                  <a:lnTo>
                    <a:pt x="0" y="0"/>
                  </a:lnTo>
                  <a:lnTo>
                    <a:pt x="6986" y="0"/>
                  </a:lnTo>
                  <a:lnTo>
                    <a:pt x="14247" y="0"/>
                  </a:lnTo>
                  <a:lnTo>
                    <a:pt x="16301" y="0"/>
                  </a:lnTo>
                  <a:lnTo>
                    <a:pt x="19863" y="0"/>
                  </a:lnTo>
                  <a:lnTo>
                    <a:pt x="18493" y="4559"/>
                  </a:lnTo>
                  <a:lnTo>
                    <a:pt x="19863" y="8382"/>
                  </a:lnTo>
                  <a:lnTo>
                    <a:pt x="19863" y="12353"/>
                  </a:lnTo>
                  <a:lnTo>
                    <a:pt x="16301" y="16029"/>
                  </a:lnTo>
                  <a:lnTo>
                    <a:pt x="14795" y="19853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94" name="Freeform 74">
              <a:extLst>
                <a:ext uri="{FF2B5EF4-FFF2-40B4-BE49-F238E27FC236}">
                  <a16:creationId xmlns:a16="http://schemas.microsoft.com/office/drawing/2014/main" id="{B52E8E79-17F9-0DF5-AD26-9D2B140209A6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6" y="2000"/>
              <a:ext cx="46" cy="27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0000" h="20000">
                  <a:moveTo>
                    <a:pt x="0" y="1765"/>
                  </a:moveTo>
                  <a:lnTo>
                    <a:pt x="5391" y="1765"/>
                  </a:lnTo>
                  <a:lnTo>
                    <a:pt x="7130" y="0"/>
                  </a:lnTo>
                  <a:lnTo>
                    <a:pt x="12696" y="0"/>
                  </a:lnTo>
                  <a:lnTo>
                    <a:pt x="14435" y="4706"/>
                  </a:lnTo>
                  <a:lnTo>
                    <a:pt x="14435" y="9118"/>
                  </a:lnTo>
                  <a:lnTo>
                    <a:pt x="19826" y="13824"/>
                  </a:lnTo>
                  <a:lnTo>
                    <a:pt x="19826" y="19706"/>
                  </a:lnTo>
                  <a:lnTo>
                    <a:pt x="17043" y="19706"/>
                  </a:lnTo>
                  <a:lnTo>
                    <a:pt x="12696" y="16765"/>
                  </a:lnTo>
                  <a:lnTo>
                    <a:pt x="7130" y="19706"/>
                  </a:lnTo>
                  <a:lnTo>
                    <a:pt x="2783" y="19706"/>
                  </a:lnTo>
                  <a:lnTo>
                    <a:pt x="696" y="9118"/>
                  </a:lnTo>
                  <a:lnTo>
                    <a:pt x="0" y="1765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95" name="Freeform 75">
              <a:extLst>
                <a:ext uri="{FF2B5EF4-FFF2-40B4-BE49-F238E27FC236}">
                  <a16:creationId xmlns:a16="http://schemas.microsoft.com/office/drawing/2014/main" id="{332579FA-1282-C43F-7324-84AEFCA52A6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8" y="2022"/>
              <a:ext cx="60" cy="65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0000" h="20000">
                  <a:moveTo>
                    <a:pt x="10933" y="1235"/>
                  </a:moveTo>
                  <a:lnTo>
                    <a:pt x="10933" y="1975"/>
                  </a:lnTo>
                  <a:lnTo>
                    <a:pt x="13600" y="3210"/>
                  </a:lnTo>
                  <a:lnTo>
                    <a:pt x="15733" y="4568"/>
                  </a:lnTo>
                  <a:lnTo>
                    <a:pt x="16400" y="3210"/>
                  </a:lnTo>
                  <a:lnTo>
                    <a:pt x="17733" y="3210"/>
                  </a:lnTo>
                  <a:lnTo>
                    <a:pt x="16400" y="4568"/>
                  </a:lnTo>
                  <a:lnTo>
                    <a:pt x="17733" y="6543"/>
                  </a:lnTo>
                  <a:lnTo>
                    <a:pt x="17733" y="10247"/>
                  </a:lnTo>
                  <a:lnTo>
                    <a:pt x="19200" y="12099"/>
                  </a:lnTo>
                  <a:lnTo>
                    <a:pt x="19867" y="13457"/>
                  </a:lnTo>
                  <a:lnTo>
                    <a:pt x="19200" y="14815"/>
                  </a:lnTo>
                  <a:lnTo>
                    <a:pt x="17733" y="15432"/>
                  </a:lnTo>
                  <a:lnTo>
                    <a:pt x="17733" y="16667"/>
                  </a:lnTo>
                  <a:lnTo>
                    <a:pt x="19200" y="17901"/>
                  </a:lnTo>
                  <a:lnTo>
                    <a:pt x="17733" y="18642"/>
                  </a:lnTo>
                  <a:lnTo>
                    <a:pt x="12267" y="19877"/>
                  </a:lnTo>
                  <a:lnTo>
                    <a:pt x="14400" y="17901"/>
                  </a:lnTo>
                  <a:lnTo>
                    <a:pt x="12267" y="14815"/>
                  </a:lnTo>
                  <a:lnTo>
                    <a:pt x="8933" y="14815"/>
                  </a:lnTo>
                  <a:lnTo>
                    <a:pt x="8133" y="15432"/>
                  </a:lnTo>
                  <a:lnTo>
                    <a:pt x="4800" y="12099"/>
                  </a:lnTo>
                  <a:lnTo>
                    <a:pt x="1333" y="11605"/>
                  </a:lnTo>
                  <a:lnTo>
                    <a:pt x="1333" y="8272"/>
                  </a:lnTo>
                  <a:lnTo>
                    <a:pt x="0" y="5062"/>
                  </a:lnTo>
                  <a:lnTo>
                    <a:pt x="1333" y="1235"/>
                  </a:lnTo>
                  <a:lnTo>
                    <a:pt x="5467" y="0"/>
                  </a:lnTo>
                  <a:lnTo>
                    <a:pt x="8933" y="1235"/>
                  </a:lnTo>
                  <a:lnTo>
                    <a:pt x="10933" y="1235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96" name="Freeform 76">
              <a:extLst>
                <a:ext uri="{FF2B5EF4-FFF2-40B4-BE49-F238E27FC236}">
                  <a16:creationId xmlns:a16="http://schemas.microsoft.com/office/drawing/2014/main" id="{7F6EC6D6-0E97-389A-FEA6-8A67026AF526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6" y="2060"/>
              <a:ext cx="38" cy="34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0000" h="20000">
                  <a:moveTo>
                    <a:pt x="12128" y="9762"/>
                  </a:moveTo>
                  <a:lnTo>
                    <a:pt x="8723" y="13571"/>
                  </a:lnTo>
                  <a:lnTo>
                    <a:pt x="5532" y="19762"/>
                  </a:lnTo>
                  <a:lnTo>
                    <a:pt x="0" y="12381"/>
                  </a:lnTo>
                  <a:lnTo>
                    <a:pt x="851" y="12381"/>
                  </a:lnTo>
                  <a:lnTo>
                    <a:pt x="3404" y="6190"/>
                  </a:lnTo>
                  <a:lnTo>
                    <a:pt x="8723" y="0"/>
                  </a:lnTo>
                  <a:lnTo>
                    <a:pt x="14255" y="952"/>
                  </a:lnTo>
                  <a:lnTo>
                    <a:pt x="19787" y="7381"/>
                  </a:lnTo>
                  <a:lnTo>
                    <a:pt x="17660" y="9762"/>
                  </a:lnTo>
                  <a:lnTo>
                    <a:pt x="12128" y="9762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97" name="Freeform 77">
              <a:extLst>
                <a:ext uri="{FF2B5EF4-FFF2-40B4-BE49-F238E27FC236}">
                  <a16:creationId xmlns:a16="http://schemas.microsoft.com/office/drawing/2014/main" id="{690AF0A1-F81F-7ED4-140C-6415B215BBF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9" y="2070"/>
              <a:ext cx="33" cy="28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0000" h="20000">
                  <a:moveTo>
                    <a:pt x="15952" y="12059"/>
                  </a:moveTo>
                  <a:lnTo>
                    <a:pt x="8571" y="19706"/>
                  </a:lnTo>
                  <a:lnTo>
                    <a:pt x="8571" y="16765"/>
                  </a:lnTo>
                  <a:lnTo>
                    <a:pt x="8571" y="12059"/>
                  </a:lnTo>
                  <a:lnTo>
                    <a:pt x="0" y="4706"/>
                  </a:lnTo>
                  <a:lnTo>
                    <a:pt x="6190" y="4706"/>
                  </a:lnTo>
                  <a:lnTo>
                    <a:pt x="8571" y="1765"/>
                  </a:lnTo>
                  <a:lnTo>
                    <a:pt x="9762" y="0"/>
                  </a:lnTo>
                  <a:lnTo>
                    <a:pt x="15952" y="0"/>
                  </a:lnTo>
                  <a:lnTo>
                    <a:pt x="19762" y="7647"/>
                  </a:lnTo>
                  <a:lnTo>
                    <a:pt x="15952" y="12059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98" name="Freeform 78">
              <a:extLst>
                <a:ext uri="{FF2B5EF4-FFF2-40B4-BE49-F238E27FC236}">
                  <a16:creationId xmlns:a16="http://schemas.microsoft.com/office/drawing/2014/main" id="{DD9F15BB-E481-2933-A423-956AAA00B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3" y="2083"/>
              <a:ext cx="40" cy="37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0000" h="20000">
                  <a:moveTo>
                    <a:pt x="14400" y="0"/>
                  </a:moveTo>
                  <a:lnTo>
                    <a:pt x="19800" y="5532"/>
                  </a:lnTo>
                  <a:lnTo>
                    <a:pt x="19800" y="10851"/>
                  </a:lnTo>
                  <a:lnTo>
                    <a:pt x="16600" y="14255"/>
                  </a:lnTo>
                  <a:lnTo>
                    <a:pt x="12400" y="12128"/>
                  </a:lnTo>
                  <a:lnTo>
                    <a:pt x="11400" y="16383"/>
                  </a:lnTo>
                  <a:lnTo>
                    <a:pt x="6200" y="16383"/>
                  </a:lnTo>
                  <a:lnTo>
                    <a:pt x="3200" y="19787"/>
                  </a:lnTo>
                  <a:lnTo>
                    <a:pt x="1200" y="14255"/>
                  </a:lnTo>
                  <a:lnTo>
                    <a:pt x="0" y="10851"/>
                  </a:lnTo>
                  <a:lnTo>
                    <a:pt x="0" y="7660"/>
                  </a:lnTo>
                  <a:lnTo>
                    <a:pt x="6200" y="2128"/>
                  </a:lnTo>
                  <a:lnTo>
                    <a:pt x="14400" y="0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99" name="Freeform 79">
              <a:extLst>
                <a:ext uri="{FF2B5EF4-FFF2-40B4-BE49-F238E27FC236}">
                  <a16:creationId xmlns:a16="http://schemas.microsoft.com/office/drawing/2014/main" id="{4C4515C6-958C-7F37-A28D-DCC7F1DDFBA2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2" y="1915"/>
              <a:ext cx="94" cy="52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20000" h="20000">
                  <a:moveTo>
                    <a:pt x="5812" y="0"/>
                  </a:moveTo>
                  <a:lnTo>
                    <a:pt x="7521" y="3077"/>
                  </a:lnTo>
                  <a:lnTo>
                    <a:pt x="9316" y="1538"/>
                  </a:lnTo>
                  <a:lnTo>
                    <a:pt x="9829" y="4000"/>
                  </a:lnTo>
                  <a:lnTo>
                    <a:pt x="10684" y="5538"/>
                  </a:lnTo>
                  <a:lnTo>
                    <a:pt x="12821" y="4000"/>
                  </a:lnTo>
                  <a:lnTo>
                    <a:pt x="14188" y="4000"/>
                  </a:lnTo>
                  <a:lnTo>
                    <a:pt x="15043" y="3077"/>
                  </a:lnTo>
                  <a:lnTo>
                    <a:pt x="16838" y="4000"/>
                  </a:lnTo>
                  <a:lnTo>
                    <a:pt x="19060" y="5538"/>
                  </a:lnTo>
                  <a:lnTo>
                    <a:pt x="19915" y="6308"/>
                  </a:lnTo>
                  <a:lnTo>
                    <a:pt x="18547" y="13538"/>
                  </a:lnTo>
                  <a:lnTo>
                    <a:pt x="16838" y="13538"/>
                  </a:lnTo>
                  <a:lnTo>
                    <a:pt x="16410" y="11846"/>
                  </a:lnTo>
                  <a:lnTo>
                    <a:pt x="14188" y="11846"/>
                  </a:lnTo>
                  <a:lnTo>
                    <a:pt x="13333" y="11846"/>
                  </a:lnTo>
                  <a:lnTo>
                    <a:pt x="10684" y="14154"/>
                  </a:lnTo>
                  <a:lnTo>
                    <a:pt x="9829" y="14154"/>
                  </a:lnTo>
                  <a:lnTo>
                    <a:pt x="7179" y="16615"/>
                  </a:lnTo>
                  <a:lnTo>
                    <a:pt x="4872" y="19846"/>
                  </a:lnTo>
                  <a:lnTo>
                    <a:pt x="1795" y="18154"/>
                  </a:lnTo>
                  <a:lnTo>
                    <a:pt x="1368" y="16615"/>
                  </a:lnTo>
                  <a:lnTo>
                    <a:pt x="0" y="14154"/>
                  </a:lnTo>
                  <a:lnTo>
                    <a:pt x="0" y="10308"/>
                  </a:lnTo>
                  <a:lnTo>
                    <a:pt x="5812" y="0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00" name="Freeform 80">
              <a:extLst>
                <a:ext uri="{FF2B5EF4-FFF2-40B4-BE49-F238E27FC236}">
                  <a16:creationId xmlns:a16="http://schemas.microsoft.com/office/drawing/2014/main" id="{BDBABF70-088F-DDE5-62CE-E7CE5030B54C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4" y="1888"/>
              <a:ext cx="106" cy="58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0000" h="20000">
                  <a:moveTo>
                    <a:pt x="6943" y="0"/>
                  </a:moveTo>
                  <a:lnTo>
                    <a:pt x="8151" y="0"/>
                  </a:lnTo>
                  <a:lnTo>
                    <a:pt x="8981" y="0"/>
                  </a:lnTo>
                  <a:lnTo>
                    <a:pt x="10189" y="0"/>
                  </a:lnTo>
                  <a:lnTo>
                    <a:pt x="10189" y="1507"/>
                  </a:lnTo>
                  <a:lnTo>
                    <a:pt x="12075" y="2877"/>
                  </a:lnTo>
                  <a:lnTo>
                    <a:pt x="12830" y="2877"/>
                  </a:lnTo>
                  <a:lnTo>
                    <a:pt x="12830" y="3699"/>
                  </a:lnTo>
                  <a:lnTo>
                    <a:pt x="12830" y="5068"/>
                  </a:lnTo>
                  <a:lnTo>
                    <a:pt x="14038" y="6438"/>
                  </a:lnTo>
                  <a:lnTo>
                    <a:pt x="14792" y="6438"/>
                  </a:lnTo>
                  <a:lnTo>
                    <a:pt x="16000" y="5068"/>
                  </a:lnTo>
                  <a:lnTo>
                    <a:pt x="17132" y="6438"/>
                  </a:lnTo>
                  <a:lnTo>
                    <a:pt x="17132" y="7123"/>
                  </a:lnTo>
                  <a:lnTo>
                    <a:pt x="19925" y="8493"/>
                  </a:lnTo>
                  <a:lnTo>
                    <a:pt x="19925" y="9315"/>
                  </a:lnTo>
                  <a:lnTo>
                    <a:pt x="14792" y="18493"/>
                  </a:lnTo>
                  <a:lnTo>
                    <a:pt x="11698" y="17671"/>
                  </a:lnTo>
                  <a:lnTo>
                    <a:pt x="9736" y="16301"/>
                  </a:lnTo>
                  <a:lnTo>
                    <a:pt x="8151" y="19863"/>
                  </a:lnTo>
                  <a:lnTo>
                    <a:pt x="6943" y="19863"/>
                  </a:lnTo>
                  <a:lnTo>
                    <a:pt x="5057" y="18493"/>
                  </a:lnTo>
                  <a:lnTo>
                    <a:pt x="5057" y="17671"/>
                  </a:lnTo>
                  <a:lnTo>
                    <a:pt x="3849" y="14932"/>
                  </a:lnTo>
                  <a:lnTo>
                    <a:pt x="3547" y="14247"/>
                  </a:lnTo>
                  <a:lnTo>
                    <a:pt x="1509" y="12055"/>
                  </a:lnTo>
                  <a:lnTo>
                    <a:pt x="1509" y="9315"/>
                  </a:lnTo>
                  <a:lnTo>
                    <a:pt x="0" y="8493"/>
                  </a:lnTo>
                  <a:lnTo>
                    <a:pt x="0" y="6438"/>
                  </a:lnTo>
                  <a:lnTo>
                    <a:pt x="0" y="5068"/>
                  </a:lnTo>
                  <a:lnTo>
                    <a:pt x="755" y="6438"/>
                  </a:lnTo>
                  <a:lnTo>
                    <a:pt x="6642" y="1507"/>
                  </a:lnTo>
                  <a:lnTo>
                    <a:pt x="6943" y="0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01" name="Freeform 81">
              <a:extLst>
                <a:ext uri="{FF2B5EF4-FFF2-40B4-BE49-F238E27FC236}">
                  <a16:creationId xmlns:a16="http://schemas.microsoft.com/office/drawing/2014/main" id="{5583A4AE-BB28-B807-683E-F0E068FECCFB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9" y="2149"/>
              <a:ext cx="234" cy="195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20000" h="20000">
                  <a:moveTo>
                    <a:pt x="13618" y="0"/>
                  </a:moveTo>
                  <a:lnTo>
                    <a:pt x="14471" y="861"/>
                  </a:lnTo>
                  <a:lnTo>
                    <a:pt x="14881" y="1066"/>
                  </a:lnTo>
                  <a:lnTo>
                    <a:pt x="15358" y="4262"/>
                  </a:lnTo>
                  <a:lnTo>
                    <a:pt x="16280" y="3607"/>
                  </a:lnTo>
                  <a:lnTo>
                    <a:pt x="17133" y="2787"/>
                  </a:lnTo>
                  <a:lnTo>
                    <a:pt x="18225" y="2131"/>
                  </a:lnTo>
                  <a:lnTo>
                    <a:pt x="19078" y="2541"/>
                  </a:lnTo>
                  <a:lnTo>
                    <a:pt x="19420" y="2541"/>
                  </a:lnTo>
                  <a:lnTo>
                    <a:pt x="19966" y="2787"/>
                  </a:lnTo>
                  <a:lnTo>
                    <a:pt x="19420" y="2787"/>
                  </a:lnTo>
                  <a:lnTo>
                    <a:pt x="19625" y="3197"/>
                  </a:lnTo>
                  <a:lnTo>
                    <a:pt x="19966" y="3607"/>
                  </a:lnTo>
                  <a:lnTo>
                    <a:pt x="17679" y="3607"/>
                  </a:lnTo>
                  <a:lnTo>
                    <a:pt x="16792" y="3852"/>
                  </a:lnTo>
                  <a:lnTo>
                    <a:pt x="15904" y="4467"/>
                  </a:lnTo>
                  <a:lnTo>
                    <a:pt x="15734" y="5287"/>
                  </a:lnTo>
                  <a:lnTo>
                    <a:pt x="15904" y="6967"/>
                  </a:lnTo>
                  <a:lnTo>
                    <a:pt x="15734" y="8279"/>
                  </a:lnTo>
                  <a:lnTo>
                    <a:pt x="15358" y="8893"/>
                  </a:lnTo>
                  <a:lnTo>
                    <a:pt x="15734" y="9959"/>
                  </a:lnTo>
                  <a:lnTo>
                    <a:pt x="14471" y="9959"/>
                  </a:lnTo>
                  <a:lnTo>
                    <a:pt x="13959" y="9959"/>
                  </a:lnTo>
                  <a:lnTo>
                    <a:pt x="14334" y="10820"/>
                  </a:lnTo>
                  <a:lnTo>
                    <a:pt x="14471" y="11475"/>
                  </a:lnTo>
                  <a:lnTo>
                    <a:pt x="13618" y="12090"/>
                  </a:lnTo>
                  <a:lnTo>
                    <a:pt x="13618" y="13156"/>
                  </a:lnTo>
                  <a:lnTo>
                    <a:pt x="13413" y="13770"/>
                  </a:lnTo>
                  <a:lnTo>
                    <a:pt x="13618" y="14836"/>
                  </a:lnTo>
                  <a:lnTo>
                    <a:pt x="13072" y="15492"/>
                  </a:lnTo>
                  <a:lnTo>
                    <a:pt x="12560" y="15287"/>
                  </a:lnTo>
                  <a:lnTo>
                    <a:pt x="12218" y="15287"/>
                  </a:lnTo>
                  <a:lnTo>
                    <a:pt x="11672" y="14836"/>
                  </a:lnTo>
                  <a:lnTo>
                    <a:pt x="11331" y="15287"/>
                  </a:lnTo>
                  <a:lnTo>
                    <a:pt x="11126" y="15902"/>
                  </a:lnTo>
                  <a:lnTo>
                    <a:pt x="10273" y="15902"/>
                  </a:lnTo>
                  <a:lnTo>
                    <a:pt x="9898" y="15902"/>
                  </a:lnTo>
                  <a:lnTo>
                    <a:pt x="9727" y="16107"/>
                  </a:lnTo>
                  <a:lnTo>
                    <a:pt x="9386" y="16516"/>
                  </a:lnTo>
                  <a:lnTo>
                    <a:pt x="9386" y="18689"/>
                  </a:lnTo>
                  <a:lnTo>
                    <a:pt x="7611" y="19303"/>
                  </a:lnTo>
                  <a:lnTo>
                    <a:pt x="6212" y="19713"/>
                  </a:lnTo>
                  <a:lnTo>
                    <a:pt x="5666" y="19959"/>
                  </a:lnTo>
                  <a:lnTo>
                    <a:pt x="4778" y="19959"/>
                  </a:lnTo>
                  <a:lnTo>
                    <a:pt x="3720" y="19959"/>
                  </a:lnTo>
                  <a:lnTo>
                    <a:pt x="1604" y="19303"/>
                  </a:lnTo>
                  <a:lnTo>
                    <a:pt x="1945" y="17828"/>
                  </a:lnTo>
                  <a:lnTo>
                    <a:pt x="2457" y="16967"/>
                  </a:lnTo>
                  <a:lnTo>
                    <a:pt x="2321" y="15902"/>
                  </a:lnTo>
                  <a:lnTo>
                    <a:pt x="922" y="15492"/>
                  </a:lnTo>
                  <a:lnTo>
                    <a:pt x="922" y="13770"/>
                  </a:lnTo>
                  <a:lnTo>
                    <a:pt x="205" y="12090"/>
                  </a:lnTo>
                  <a:lnTo>
                    <a:pt x="546" y="11475"/>
                  </a:lnTo>
                  <a:lnTo>
                    <a:pt x="205" y="11066"/>
                  </a:lnTo>
                  <a:lnTo>
                    <a:pt x="0" y="9959"/>
                  </a:lnTo>
                  <a:lnTo>
                    <a:pt x="546" y="9754"/>
                  </a:lnTo>
                  <a:lnTo>
                    <a:pt x="205" y="9344"/>
                  </a:lnTo>
                  <a:lnTo>
                    <a:pt x="546" y="8074"/>
                  </a:lnTo>
                  <a:lnTo>
                    <a:pt x="546" y="6557"/>
                  </a:lnTo>
                  <a:lnTo>
                    <a:pt x="2321" y="7213"/>
                  </a:lnTo>
                  <a:lnTo>
                    <a:pt x="2321" y="8074"/>
                  </a:lnTo>
                  <a:lnTo>
                    <a:pt x="3720" y="6557"/>
                  </a:lnTo>
                  <a:lnTo>
                    <a:pt x="3379" y="6393"/>
                  </a:lnTo>
                  <a:lnTo>
                    <a:pt x="5666" y="4877"/>
                  </a:lnTo>
                  <a:lnTo>
                    <a:pt x="5666" y="3197"/>
                  </a:lnTo>
                  <a:lnTo>
                    <a:pt x="6724" y="2787"/>
                  </a:lnTo>
                  <a:lnTo>
                    <a:pt x="7952" y="3197"/>
                  </a:lnTo>
                  <a:lnTo>
                    <a:pt x="9898" y="3852"/>
                  </a:lnTo>
                  <a:lnTo>
                    <a:pt x="11331" y="2787"/>
                  </a:lnTo>
                  <a:lnTo>
                    <a:pt x="11672" y="3197"/>
                  </a:lnTo>
                  <a:lnTo>
                    <a:pt x="12014" y="2541"/>
                  </a:lnTo>
                  <a:lnTo>
                    <a:pt x="13413" y="1926"/>
                  </a:lnTo>
                  <a:lnTo>
                    <a:pt x="13072" y="1516"/>
                  </a:lnTo>
                  <a:lnTo>
                    <a:pt x="13618" y="0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02" name="Freeform 82">
              <a:extLst>
                <a:ext uri="{FF2B5EF4-FFF2-40B4-BE49-F238E27FC236}">
                  <a16:creationId xmlns:a16="http://schemas.microsoft.com/office/drawing/2014/main" id="{B66FAD17-DCC4-8800-2D19-974A4B7837F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0" y="2393"/>
              <a:ext cx="88" cy="108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w 20000"/>
                <a:gd name="T75" fmla="*/ 0 h 20000"/>
                <a:gd name="T76" fmla="*/ 0 w 20000"/>
                <a:gd name="T77" fmla="*/ 0 h 20000"/>
                <a:gd name="T78" fmla="*/ 0 w 20000"/>
                <a:gd name="T79" fmla="*/ 0 h 20000"/>
                <a:gd name="T80" fmla="*/ 0 w 20000"/>
                <a:gd name="T81" fmla="*/ 0 h 20000"/>
                <a:gd name="T82" fmla="*/ 0 w 20000"/>
                <a:gd name="T83" fmla="*/ 0 h 20000"/>
                <a:gd name="T84" fmla="*/ 0 w 20000"/>
                <a:gd name="T85" fmla="*/ 0 h 20000"/>
                <a:gd name="T86" fmla="*/ 0 w 20000"/>
                <a:gd name="T87" fmla="*/ 0 h 20000"/>
                <a:gd name="T88" fmla="*/ 0 w 20000"/>
                <a:gd name="T89" fmla="*/ 0 h 20000"/>
                <a:gd name="T90" fmla="*/ 0 w 20000"/>
                <a:gd name="T91" fmla="*/ 0 h 20000"/>
                <a:gd name="T92" fmla="*/ 0 w 20000"/>
                <a:gd name="T93" fmla="*/ 0 h 20000"/>
                <a:gd name="T94" fmla="*/ 0 w 20000"/>
                <a:gd name="T95" fmla="*/ 0 h 20000"/>
                <a:gd name="T96" fmla="*/ 0 w 20000"/>
                <a:gd name="T97" fmla="*/ 0 h 20000"/>
                <a:gd name="T98" fmla="*/ 0 w 20000"/>
                <a:gd name="T99" fmla="*/ 0 h 20000"/>
                <a:gd name="T100" fmla="*/ 0 w 20000"/>
                <a:gd name="T101" fmla="*/ 0 h 20000"/>
                <a:gd name="T102" fmla="*/ 0 w 20000"/>
                <a:gd name="T103" fmla="*/ 0 h 20000"/>
                <a:gd name="T104" fmla="*/ 0 w 20000"/>
                <a:gd name="T105" fmla="*/ 0 h 2000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20000" h="20000">
                  <a:moveTo>
                    <a:pt x="6147" y="17704"/>
                  </a:moveTo>
                  <a:lnTo>
                    <a:pt x="3303" y="10741"/>
                  </a:lnTo>
                  <a:lnTo>
                    <a:pt x="3761" y="8815"/>
                  </a:lnTo>
                  <a:lnTo>
                    <a:pt x="1284" y="8074"/>
                  </a:lnTo>
                  <a:lnTo>
                    <a:pt x="0" y="6963"/>
                  </a:lnTo>
                  <a:lnTo>
                    <a:pt x="1284" y="6519"/>
                  </a:lnTo>
                  <a:lnTo>
                    <a:pt x="1284" y="4963"/>
                  </a:lnTo>
                  <a:lnTo>
                    <a:pt x="3761" y="4963"/>
                  </a:lnTo>
                  <a:lnTo>
                    <a:pt x="2385" y="3778"/>
                  </a:lnTo>
                  <a:lnTo>
                    <a:pt x="1284" y="3778"/>
                  </a:lnTo>
                  <a:lnTo>
                    <a:pt x="0" y="2741"/>
                  </a:lnTo>
                  <a:lnTo>
                    <a:pt x="917" y="0"/>
                  </a:lnTo>
                  <a:lnTo>
                    <a:pt x="2385" y="0"/>
                  </a:lnTo>
                  <a:lnTo>
                    <a:pt x="4679" y="1556"/>
                  </a:lnTo>
                  <a:lnTo>
                    <a:pt x="7064" y="2741"/>
                  </a:lnTo>
                  <a:lnTo>
                    <a:pt x="7523" y="4593"/>
                  </a:lnTo>
                  <a:lnTo>
                    <a:pt x="7064" y="4963"/>
                  </a:lnTo>
                  <a:lnTo>
                    <a:pt x="16147" y="4593"/>
                  </a:lnTo>
                  <a:lnTo>
                    <a:pt x="17064" y="5778"/>
                  </a:lnTo>
                  <a:lnTo>
                    <a:pt x="16147" y="6519"/>
                  </a:lnTo>
                  <a:lnTo>
                    <a:pt x="16147" y="7704"/>
                  </a:lnTo>
                  <a:lnTo>
                    <a:pt x="13670" y="8074"/>
                  </a:lnTo>
                  <a:lnTo>
                    <a:pt x="13303" y="9556"/>
                  </a:lnTo>
                  <a:lnTo>
                    <a:pt x="12202" y="10000"/>
                  </a:lnTo>
                  <a:lnTo>
                    <a:pt x="13303" y="12667"/>
                  </a:lnTo>
                  <a:lnTo>
                    <a:pt x="13670" y="12667"/>
                  </a:lnTo>
                  <a:lnTo>
                    <a:pt x="14679" y="13037"/>
                  </a:lnTo>
                  <a:lnTo>
                    <a:pt x="15138" y="13037"/>
                  </a:lnTo>
                  <a:lnTo>
                    <a:pt x="17064" y="11481"/>
                  </a:lnTo>
                  <a:lnTo>
                    <a:pt x="17064" y="13037"/>
                  </a:lnTo>
                  <a:lnTo>
                    <a:pt x="18440" y="14519"/>
                  </a:lnTo>
                  <a:lnTo>
                    <a:pt x="19358" y="16148"/>
                  </a:lnTo>
                  <a:lnTo>
                    <a:pt x="19908" y="19926"/>
                  </a:lnTo>
                  <a:lnTo>
                    <a:pt x="18440" y="19556"/>
                  </a:lnTo>
                  <a:lnTo>
                    <a:pt x="17431" y="19926"/>
                  </a:lnTo>
                  <a:lnTo>
                    <a:pt x="17064" y="18000"/>
                  </a:lnTo>
                  <a:lnTo>
                    <a:pt x="16147" y="15704"/>
                  </a:lnTo>
                  <a:lnTo>
                    <a:pt x="13670" y="13778"/>
                  </a:lnTo>
                  <a:lnTo>
                    <a:pt x="11284" y="13037"/>
                  </a:lnTo>
                  <a:lnTo>
                    <a:pt x="10826" y="11481"/>
                  </a:lnTo>
                  <a:lnTo>
                    <a:pt x="8440" y="10741"/>
                  </a:lnTo>
                  <a:lnTo>
                    <a:pt x="8440" y="11926"/>
                  </a:lnTo>
                  <a:lnTo>
                    <a:pt x="9908" y="11926"/>
                  </a:lnTo>
                  <a:lnTo>
                    <a:pt x="10826" y="13778"/>
                  </a:lnTo>
                  <a:lnTo>
                    <a:pt x="9908" y="14519"/>
                  </a:lnTo>
                  <a:lnTo>
                    <a:pt x="10826" y="15704"/>
                  </a:lnTo>
                  <a:lnTo>
                    <a:pt x="9908" y="17704"/>
                  </a:lnTo>
                  <a:lnTo>
                    <a:pt x="8440" y="16148"/>
                  </a:lnTo>
                  <a:lnTo>
                    <a:pt x="8440" y="15704"/>
                  </a:lnTo>
                  <a:lnTo>
                    <a:pt x="7523" y="16148"/>
                  </a:lnTo>
                  <a:lnTo>
                    <a:pt x="8440" y="17704"/>
                  </a:lnTo>
                  <a:lnTo>
                    <a:pt x="7064" y="17704"/>
                  </a:lnTo>
                  <a:lnTo>
                    <a:pt x="6147" y="17704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03" name="Freeform 83">
              <a:extLst>
                <a:ext uri="{FF2B5EF4-FFF2-40B4-BE49-F238E27FC236}">
                  <a16:creationId xmlns:a16="http://schemas.microsoft.com/office/drawing/2014/main" id="{4BE57935-EFA6-3287-AEEB-746FDFA5CF9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6" y="2360"/>
              <a:ext cx="59" cy="27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0000" h="20000">
                  <a:moveTo>
                    <a:pt x="0" y="10588"/>
                  </a:moveTo>
                  <a:lnTo>
                    <a:pt x="3673" y="7647"/>
                  </a:lnTo>
                  <a:lnTo>
                    <a:pt x="5034" y="0"/>
                  </a:lnTo>
                  <a:lnTo>
                    <a:pt x="8435" y="2941"/>
                  </a:lnTo>
                  <a:lnTo>
                    <a:pt x="12789" y="2941"/>
                  </a:lnTo>
                  <a:lnTo>
                    <a:pt x="14150" y="0"/>
                  </a:lnTo>
                  <a:lnTo>
                    <a:pt x="16190" y="4706"/>
                  </a:lnTo>
                  <a:lnTo>
                    <a:pt x="16190" y="10588"/>
                  </a:lnTo>
                  <a:lnTo>
                    <a:pt x="18367" y="12059"/>
                  </a:lnTo>
                  <a:lnTo>
                    <a:pt x="19864" y="19706"/>
                  </a:lnTo>
                  <a:lnTo>
                    <a:pt x="10612" y="19706"/>
                  </a:lnTo>
                  <a:lnTo>
                    <a:pt x="10612" y="17941"/>
                  </a:lnTo>
                  <a:lnTo>
                    <a:pt x="7075" y="19706"/>
                  </a:lnTo>
                  <a:lnTo>
                    <a:pt x="2857" y="17941"/>
                  </a:lnTo>
                  <a:lnTo>
                    <a:pt x="0" y="15000"/>
                  </a:lnTo>
                  <a:lnTo>
                    <a:pt x="0" y="10588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04" name="Freeform 84">
              <a:extLst>
                <a:ext uri="{FF2B5EF4-FFF2-40B4-BE49-F238E27FC236}">
                  <a16:creationId xmlns:a16="http://schemas.microsoft.com/office/drawing/2014/main" id="{1EA55720-83B2-932C-EDC5-37A85B0116D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7" y="2354"/>
              <a:ext cx="162" cy="358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w 20000"/>
                <a:gd name="T75" fmla="*/ 0 h 20000"/>
                <a:gd name="T76" fmla="*/ 0 w 20000"/>
                <a:gd name="T77" fmla="*/ 0 h 20000"/>
                <a:gd name="T78" fmla="*/ 0 w 20000"/>
                <a:gd name="T79" fmla="*/ 0 h 20000"/>
                <a:gd name="T80" fmla="*/ 0 w 20000"/>
                <a:gd name="T81" fmla="*/ 0 h 20000"/>
                <a:gd name="T82" fmla="*/ 0 w 20000"/>
                <a:gd name="T83" fmla="*/ 0 h 20000"/>
                <a:gd name="T84" fmla="*/ 0 w 20000"/>
                <a:gd name="T85" fmla="*/ 0 h 20000"/>
                <a:gd name="T86" fmla="*/ 0 w 20000"/>
                <a:gd name="T87" fmla="*/ 0 h 20000"/>
                <a:gd name="T88" fmla="*/ 0 w 20000"/>
                <a:gd name="T89" fmla="*/ 0 h 20000"/>
                <a:gd name="T90" fmla="*/ 0 w 20000"/>
                <a:gd name="T91" fmla="*/ 0 h 20000"/>
                <a:gd name="T92" fmla="*/ 0 w 20000"/>
                <a:gd name="T93" fmla="*/ 0 h 20000"/>
                <a:gd name="T94" fmla="*/ 0 w 20000"/>
                <a:gd name="T95" fmla="*/ 0 h 20000"/>
                <a:gd name="T96" fmla="*/ 0 w 20000"/>
                <a:gd name="T97" fmla="*/ 0 h 20000"/>
                <a:gd name="T98" fmla="*/ 0 w 20000"/>
                <a:gd name="T99" fmla="*/ 0 h 20000"/>
                <a:gd name="T100" fmla="*/ 0 w 20000"/>
                <a:gd name="T101" fmla="*/ 0 h 20000"/>
                <a:gd name="T102" fmla="*/ 0 w 20000"/>
                <a:gd name="T103" fmla="*/ 0 h 20000"/>
                <a:gd name="T104" fmla="*/ 0 w 20000"/>
                <a:gd name="T105" fmla="*/ 0 h 20000"/>
                <a:gd name="T106" fmla="*/ 0 w 20000"/>
                <a:gd name="T107" fmla="*/ 0 h 20000"/>
                <a:gd name="T108" fmla="*/ 0 w 20000"/>
                <a:gd name="T109" fmla="*/ 0 h 20000"/>
                <a:gd name="T110" fmla="*/ 0 w 20000"/>
                <a:gd name="T111" fmla="*/ 0 h 20000"/>
                <a:gd name="T112" fmla="*/ 0 w 20000"/>
                <a:gd name="T113" fmla="*/ 0 h 20000"/>
                <a:gd name="T114" fmla="*/ 0 w 20000"/>
                <a:gd name="T115" fmla="*/ 0 h 20000"/>
                <a:gd name="T116" fmla="*/ 0 w 20000"/>
                <a:gd name="T117" fmla="*/ 0 h 20000"/>
                <a:gd name="T118" fmla="*/ 0 w 20000"/>
                <a:gd name="T119" fmla="*/ 0 h 20000"/>
                <a:gd name="T120" fmla="*/ 0 w 20000"/>
                <a:gd name="T121" fmla="*/ 0 h 2000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20000" h="20000">
                  <a:moveTo>
                    <a:pt x="1034" y="7031"/>
                  </a:moveTo>
                  <a:lnTo>
                    <a:pt x="1823" y="7031"/>
                  </a:lnTo>
                  <a:lnTo>
                    <a:pt x="1330" y="6116"/>
                  </a:lnTo>
                  <a:lnTo>
                    <a:pt x="2069" y="6004"/>
                  </a:lnTo>
                  <a:lnTo>
                    <a:pt x="2069" y="5067"/>
                  </a:lnTo>
                  <a:lnTo>
                    <a:pt x="3350" y="5067"/>
                  </a:lnTo>
                  <a:lnTo>
                    <a:pt x="4138" y="4286"/>
                  </a:lnTo>
                  <a:lnTo>
                    <a:pt x="4138" y="3683"/>
                  </a:lnTo>
                  <a:lnTo>
                    <a:pt x="4138" y="3326"/>
                  </a:lnTo>
                  <a:lnTo>
                    <a:pt x="5123" y="3013"/>
                  </a:lnTo>
                  <a:lnTo>
                    <a:pt x="5123" y="2188"/>
                  </a:lnTo>
                  <a:lnTo>
                    <a:pt x="6650" y="1496"/>
                  </a:lnTo>
                  <a:lnTo>
                    <a:pt x="8473" y="1272"/>
                  </a:lnTo>
                  <a:lnTo>
                    <a:pt x="8670" y="1496"/>
                  </a:lnTo>
                  <a:lnTo>
                    <a:pt x="9212" y="1272"/>
                  </a:lnTo>
                  <a:lnTo>
                    <a:pt x="8670" y="692"/>
                  </a:lnTo>
                  <a:lnTo>
                    <a:pt x="9212" y="357"/>
                  </a:lnTo>
                  <a:lnTo>
                    <a:pt x="9458" y="357"/>
                  </a:lnTo>
                  <a:lnTo>
                    <a:pt x="9458" y="0"/>
                  </a:lnTo>
                  <a:lnTo>
                    <a:pt x="10788" y="0"/>
                  </a:lnTo>
                  <a:lnTo>
                    <a:pt x="11773" y="580"/>
                  </a:lnTo>
                  <a:lnTo>
                    <a:pt x="11773" y="915"/>
                  </a:lnTo>
                  <a:lnTo>
                    <a:pt x="12512" y="915"/>
                  </a:lnTo>
                  <a:lnTo>
                    <a:pt x="13300" y="2768"/>
                  </a:lnTo>
                  <a:lnTo>
                    <a:pt x="12808" y="3237"/>
                  </a:lnTo>
                  <a:lnTo>
                    <a:pt x="12808" y="3326"/>
                  </a:lnTo>
                  <a:lnTo>
                    <a:pt x="12512" y="3326"/>
                  </a:lnTo>
                  <a:lnTo>
                    <a:pt x="11281" y="3683"/>
                  </a:lnTo>
                  <a:lnTo>
                    <a:pt x="11773" y="4152"/>
                  </a:lnTo>
                  <a:lnTo>
                    <a:pt x="10788" y="4152"/>
                  </a:lnTo>
                  <a:lnTo>
                    <a:pt x="11281" y="4621"/>
                  </a:lnTo>
                  <a:lnTo>
                    <a:pt x="11773" y="5067"/>
                  </a:lnTo>
                  <a:lnTo>
                    <a:pt x="12512" y="4844"/>
                  </a:lnTo>
                  <a:lnTo>
                    <a:pt x="12808" y="4844"/>
                  </a:lnTo>
                  <a:lnTo>
                    <a:pt x="14089" y="4844"/>
                  </a:lnTo>
                  <a:lnTo>
                    <a:pt x="13793" y="5067"/>
                  </a:lnTo>
                  <a:lnTo>
                    <a:pt x="14089" y="5201"/>
                  </a:lnTo>
                  <a:lnTo>
                    <a:pt x="14581" y="6004"/>
                  </a:lnTo>
                  <a:lnTo>
                    <a:pt x="15813" y="6004"/>
                  </a:lnTo>
                  <a:lnTo>
                    <a:pt x="15813" y="6563"/>
                  </a:lnTo>
                  <a:lnTo>
                    <a:pt x="15320" y="7031"/>
                  </a:lnTo>
                  <a:lnTo>
                    <a:pt x="17340" y="7254"/>
                  </a:lnTo>
                  <a:lnTo>
                    <a:pt x="17340" y="7522"/>
                  </a:lnTo>
                  <a:lnTo>
                    <a:pt x="17340" y="7612"/>
                  </a:lnTo>
                  <a:lnTo>
                    <a:pt x="17931" y="7612"/>
                  </a:lnTo>
                  <a:lnTo>
                    <a:pt x="18670" y="7857"/>
                  </a:lnTo>
                  <a:lnTo>
                    <a:pt x="19951" y="7857"/>
                  </a:lnTo>
                  <a:lnTo>
                    <a:pt x="19163" y="8080"/>
                  </a:lnTo>
                  <a:lnTo>
                    <a:pt x="18670" y="8192"/>
                  </a:lnTo>
                  <a:lnTo>
                    <a:pt x="19163" y="8438"/>
                  </a:lnTo>
                  <a:lnTo>
                    <a:pt x="18128" y="8527"/>
                  </a:lnTo>
                  <a:lnTo>
                    <a:pt x="17931" y="8772"/>
                  </a:lnTo>
                  <a:lnTo>
                    <a:pt x="16601" y="8996"/>
                  </a:lnTo>
                  <a:lnTo>
                    <a:pt x="16108" y="9353"/>
                  </a:lnTo>
                  <a:lnTo>
                    <a:pt x="15320" y="9129"/>
                  </a:lnTo>
                  <a:lnTo>
                    <a:pt x="15813" y="9442"/>
                  </a:lnTo>
                  <a:lnTo>
                    <a:pt x="13793" y="9710"/>
                  </a:lnTo>
                  <a:lnTo>
                    <a:pt x="13300" y="9933"/>
                  </a:lnTo>
                  <a:lnTo>
                    <a:pt x="12808" y="10268"/>
                  </a:lnTo>
                  <a:lnTo>
                    <a:pt x="12808" y="10848"/>
                  </a:lnTo>
                  <a:lnTo>
                    <a:pt x="12512" y="10960"/>
                  </a:lnTo>
                  <a:lnTo>
                    <a:pt x="12512" y="11183"/>
                  </a:lnTo>
                  <a:lnTo>
                    <a:pt x="12808" y="11183"/>
                  </a:lnTo>
                  <a:lnTo>
                    <a:pt x="13300" y="11540"/>
                  </a:lnTo>
                  <a:lnTo>
                    <a:pt x="14828" y="12679"/>
                  </a:lnTo>
                  <a:lnTo>
                    <a:pt x="15320" y="13036"/>
                  </a:lnTo>
                  <a:lnTo>
                    <a:pt x="15813" y="13638"/>
                  </a:lnTo>
                  <a:lnTo>
                    <a:pt x="15320" y="13862"/>
                  </a:lnTo>
                  <a:lnTo>
                    <a:pt x="15320" y="14308"/>
                  </a:lnTo>
                  <a:lnTo>
                    <a:pt x="14828" y="14777"/>
                  </a:lnTo>
                  <a:lnTo>
                    <a:pt x="14828" y="15134"/>
                  </a:lnTo>
                  <a:lnTo>
                    <a:pt x="17143" y="16272"/>
                  </a:lnTo>
                  <a:lnTo>
                    <a:pt x="17143" y="16741"/>
                  </a:lnTo>
                  <a:lnTo>
                    <a:pt x="17931" y="17879"/>
                  </a:lnTo>
                  <a:lnTo>
                    <a:pt x="17340" y="18482"/>
                  </a:lnTo>
                  <a:lnTo>
                    <a:pt x="16601" y="19397"/>
                  </a:lnTo>
                  <a:lnTo>
                    <a:pt x="16601" y="19754"/>
                  </a:lnTo>
                  <a:lnTo>
                    <a:pt x="16108" y="19978"/>
                  </a:lnTo>
                  <a:lnTo>
                    <a:pt x="15813" y="19397"/>
                  </a:lnTo>
                  <a:lnTo>
                    <a:pt x="16108" y="19063"/>
                  </a:lnTo>
                  <a:lnTo>
                    <a:pt x="16108" y="18125"/>
                  </a:lnTo>
                  <a:lnTo>
                    <a:pt x="15813" y="18125"/>
                  </a:lnTo>
                  <a:lnTo>
                    <a:pt x="16108" y="17879"/>
                  </a:lnTo>
                  <a:lnTo>
                    <a:pt x="16108" y="16964"/>
                  </a:lnTo>
                  <a:lnTo>
                    <a:pt x="14828" y="15826"/>
                  </a:lnTo>
                  <a:lnTo>
                    <a:pt x="14828" y="16272"/>
                  </a:lnTo>
                  <a:lnTo>
                    <a:pt x="14581" y="16272"/>
                  </a:lnTo>
                  <a:lnTo>
                    <a:pt x="14089" y="15357"/>
                  </a:lnTo>
                  <a:lnTo>
                    <a:pt x="13793" y="14308"/>
                  </a:lnTo>
                  <a:lnTo>
                    <a:pt x="13300" y="13638"/>
                  </a:lnTo>
                  <a:lnTo>
                    <a:pt x="13300" y="13036"/>
                  </a:lnTo>
                  <a:lnTo>
                    <a:pt x="12512" y="13036"/>
                  </a:lnTo>
                  <a:lnTo>
                    <a:pt x="12020" y="12679"/>
                  </a:lnTo>
                  <a:lnTo>
                    <a:pt x="11773" y="12366"/>
                  </a:lnTo>
                  <a:lnTo>
                    <a:pt x="11281" y="12455"/>
                  </a:lnTo>
                  <a:lnTo>
                    <a:pt x="11281" y="13036"/>
                  </a:lnTo>
                  <a:lnTo>
                    <a:pt x="10493" y="13393"/>
                  </a:lnTo>
                  <a:lnTo>
                    <a:pt x="8670" y="13862"/>
                  </a:lnTo>
                  <a:lnTo>
                    <a:pt x="8473" y="13973"/>
                  </a:lnTo>
                  <a:lnTo>
                    <a:pt x="7438" y="13862"/>
                  </a:lnTo>
                  <a:lnTo>
                    <a:pt x="7931" y="13638"/>
                  </a:lnTo>
                  <a:lnTo>
                    <a:pt x="7438" y="13862"/>
                  </a:lnTo>
                  <a:lnTo>
                    <a:pt x="6650" y="13862"/>
                  </a:lnTo>
                  <a:lnTo>
                    <a:pt x="6650" y="13638"/>
                  </a:lnTo>
                  <a:lnTo>
                    <a:pt x="5862" y="13862"/>
                  </a:lnTo>
                  <a:lnTo>
                    <a:pt x="5862" y="12679"/>
                  </a:lnTo>
                  <a:lnTo>
                    <a:pt x="6453" y="11763"/>
                  </a:lnTo>
                  <a:lnTo>
                    <a:pt x="5862" y="11183"/>
                  </a:lnTo>
                  <a:lnTo>
                    <a:pt x="4631" y="10491"/>
                  </a:lnTo>
                  <a:lnTo>
                    <a:pt x="4631" y="10625"/>
                  </a:lnTo>
                  <a:lnTo>
                    <a:pt x="3350" y="10045"/>
                  </a:lnTo>
                  <a:lnTo>
                    <a:pt x="4138" y="10268"/>
                  </a:lnTo>
                  <a:lnTo>
                    <a:pt x="4631" y="10045"/>
                  </a:lnTo>
                  <a:lnTo>
                    <a:pt x="3350" y="9710"/>
                  </a:lnTo>
                  <a:lnTo>
                    <a:pt x="3054" y="9353"/>
                  </a:lnTo>
                  <a:lnTo>
                    <a:pt x="2562" y="9129"/>
                  </a:lnTo>
                  <a:lnTo>
                    <a:pt x="1823" y="8996"/>
                  </a:lnTo>
                  <a:lnTo>
                    <a:pt x="1330" y="8996"/>
                  </a:lnTo>
                  <a:lnTo>
                    <a:pt x="0" y="8192"/>
                  </a:lnTo>
                  <a:lnTo>
                    <a:pt x="542" y="8080"/>
                  </a:lnTo>
                  <a:lnTo>
                    <a:pt x="1330" y="8192"/>
                  </a:lnTo>
                  <a:lnTo>
                    <a:pt x="1034" y="7031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05" name="Freeform 85">
              <a:extLst>
                <a:ext uri="{FF2B5EF4-FFF2-40B4-BE49-F238E27FC236}">
                  <a16:creationId xmlns:a16="http://schemas.microsoft.com/office/drawing/2014/main" id="{690B3ED6-EEAF-C9AF-4D38-20C35081D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3" y="2805"/>
              <a:ext cx="17" cy="21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0000" h="20000">
                  <a:moveTo>
                    <a:pt x="0" y="5769"/>
                  </a:moveTo>
                  <a:lnTo>
                    <a:pt x="11905" y="0"/>
                  </a:lnTo>
                  <a:lnTo>
                    <a:pt x="11905" y="5769"/>
                  </a:lnTo>
                  <a:lnTo>
                    <a:pt x="19524" y="13462"/>
                  </a:lnTo>
                  <a:lnTo>
                    <a:pt x="11905" y="13462"/>
                  </a:lnTo>
                  <a:lnTo>
                    <a:pt x="2857" y="19615"/>
                  </a:lnTo>
                  <a:lnTo>
                    <a:pt x="0" y="5769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06" name="Freeform 86">
              <a:extLst>
                <a:ext uri="{FF2B5EF4-FFF2-40B4-BE49-F238E27FC236}">
                  <a16:creationId xmlns:a16="http://schemas.microsoft.com/office/drawing/2014/main" id="{1F8CB5C0-CF2D-A12B-B59B-4A30B58DA748}"/>
                </a:ext>
              </a:extLst>
            </p:cNvPr>
            <p:cNvSpPr>
              <a:spLocks/>
            </p:cNvSpPr>
            <p:nvPr/>
          </p:nvSpPr>
          <p:spPr bwMode="auto">
            <a:xfrm>
              <a:off x="5136" y="2408"/>
              <a:ext cx="32" cy="72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0000" h="20000">
                  <a:moveTo>
                    <a:pt x="10380" y="19890"/>
                  </a:moveTo>
                  <a:lnTo>
                    <a:pt x="9114" y="19890"/>
                  </a:lnTo>
                  <a:lnTo>
                    <a:pt x="9114" y="18132"/>
                  </a:lnTo>
                  <a:lnTo>
                    <a:pt x="4051" y="16484"/>
                  </a:lnTo>
                  <a:lnTo>
                    <a:pt x="0" y="12967"/>
                  </a:lnTo>
                  <a:lnTo>
                    <a:pt x="0" y="10220"/>
                  </a:lnTo>
                  <a:lnTo>
                    <a:pt x="2532" y="8022"/>
                  </a:lnTo>
                  <a:lnTo>
                    <a:pt x="9114" y="1648"/>
                  </a:lnTo>
                  <a:lnTo>
                    <a:pt x="12911" y="0"/>
                  </a:lnTo>
                  <a:lnTo>
                    <a:pt x="19747" y="1648"/>
                  </a:lnTo>
                  <a:lnTo>
                    <a:pt x="19747" y="4505"/>
                  </a:lnTo>
                  <a:lnTo>
                    <a:pt x="16962" y="6264"/>
                  </a:lnTo>
                  <a:lnTo>
                    <a:pt x="15696" y="12967"/>
                  </a:lnTo>
                  <a:lnTo>
                    <a:pt x="12911" y="16484"/>
                  </a:lnTo>
                  <a:lnTo>
                    <a:pt x="10380" y="19890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07" name="Freeform 87">
              <a:extLst>
                <a:ext uri="{FF2B5EF4-FFF2-40B4-BE49-F238E27FC236}">
                  <a16:creationId xmlns:a16="http://schemas.microsoft.com/office/drawing/2014/main" id="{228D424E-C13F-CCCD-3CBF-C7E08DA5446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6" y="1698"/>
              <a:ext cx="980" cy="818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w 20000"/>
                <a:gd name="T75" fmla="*/ 0 h 20000"/>
                <a:gd name="T76" fmla="*/ 0 w 20000"/>
                <a:gd name="T77" fmla="*/ 0 h 20000"/>
                <a:gd name="T78" fmla="*/ 0 w 20000"/>
                <a:gd name="T79" fmla="*/ 0 h 20000"/>
                <a:gd name="T80" fmla="*/ 0 w 20000"/>
                <a:gd name="T81" fmla="*/ 0 h 20000"/>
                <a:gd name="T82" fmla="*/ 0 w 20000"/>
                <a:gd name="T83" fmla="*/ 0 h 20000"/>
                <a:gd name="T84" fmla="*/ 0 w 20000"/>
                <a:gd name="T85" fmla="*/ 0 h 20000"/>
                <a:gd name="T86" fmla="*/ 0 w 20000"/>
                <a:gd name="T87" fmla="*/ 0 h 20000"/>
                <a:gd name="T88" fmla="*/ 0 w 20000"/>
                <a:gd name="T89" fmla="*/ 0 h 20000"/>
                <a:gd name="T90" fmla="*/ 0 w 20000"/>
                <a:gd name="T91" fmla="*/ 0 h 20000"/>
                <a:gd name="T92" fmla="*/ 0 w 20000"/>
                <a:gd name="T93" fmla="*/ 0 h 20000"/>
                <a:gd name="T94" fmla="*/ 0 w 20000"/>
                <a:gd name="T95" fmla="*/ 0 h 20000"/>
                <a:gd name="T96" fmla="*/ 0 w 20000"/>
                <a:gd name="T97" fmla="*/ 0 h 20000"/>
                <a:gd name="T98" fmla="*/ 0 w 20000"/>
                <a:gd name="T99" fmla="*/ 0 h 20000"/>
                <a:gd name="T100" fmla="*/ 0 w 20000"/>
                <a:gd name="T101" fmla="*/ 0 h 20000"/>
                <a:gd name="T102" fmla="*/ 0 w 20000"/>
                <a:gd name="T103" fmla="*/ 0 h 20000"/>
                <a:gd name="T104" fmla="*/ 0 w 20000"/>
                <a:gd name="T105" fmla="*/ 0 h 20000"/>
                <a:gd name="T106" fmla="*/ 0 w 20000"/>
                <a:gd name="T107" fmla="*/ 0 h 20000"/>
                <a:gd name="T108" fmla="*/ 0 w 20000"/>
                <a:gd name="T109" fmla="*/ 0 h 20000"/>
                <a:gd name="T110" fmla="*/ 0 w 20000"/>
                <a:gd name="T111" fmla="*/ 0 h 2000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20000" h="20000">
                  <a:moveTo>
                    <a:pt x="14841" y="108"/>
                  </a:moveTo>
                  <a:lnTo>
                    <a:pt x="15004" y="0"/>
                  </a:lnTo>
                  <a:lnTo>
                    <a:pt x="15216" y="108"/>
                  </a:lnTo>
                  <a:lnTo>
                    <a:pt x="15641" y="205"/>
                  </a:lnTo>
                  <a:lnTo>
                    <a:pt x="15853" y="254"/>
                  </a:lnTo>
                  <a:lnTo>
                    <a:pt x="15976" y="362"/>
                  </a:lnTo>
                  <a:lnTo>
                    <a:pt x="16612" y="1418"/>
                  </a:lnTo>
                  <a:lnTo>
                    <a:pt x="16873" y="1721"/>
                  </a:lnTo>
                  <a:lnTo>
                    <a:pt x="17078" y="2230"/>
                  </a:lnTo>
                  <a:lnTo>
                    <a:pt x="17208" y="2484"/>
                  </a:lnTo>
                  <a:lnTo>
                    <a:pt x="17331" y="2641"/>
                  </a:lnTo>
                  <a:lnTo>
                    <a:pt x="17673" y="2641"/>
                  </a:lnTo>
                  <a:lnTo>
                    <a:pt x="17878" y="2641"/>
                  </a:lnTo>
                  <a:lnTo>
                    <a:pt x="18424" y="2983"/>
                  </a:lnTo>
                  <a:lnTo>
                    <a:pt x="18776" y="3795"/>
                  </a:lnTo>
                  <a:lnTo>
                    <a:pt x="18939" y="3795"/>
                  </a:lnTo>
                  <a:lnTo>
                    <a:pt x="19273" y="3697"/>
                  </a:lnTo>
                  <a:lnTo>
                    <a:pt x="19396" y="3443"/>
                  </a:lnTo>
                  <a:lnTo>
                    <a:pt x="19739" y="3296"/>
                  </a:lnTo>
                  <a:lnTo>
                    <a:pt x="19992" y="3139"/>
                  </a:lnTo>
                  <a:lnTo>
                    <a:pt x="19992" y="3540"/>
                  </a:lnTo>
                  <a:lnTo>
                    <a:pt x="19992" y="3941"/>
                  </a:lnTo>
                  <a:lnTo>
                    <a:pt x="19951" y="4098"/>
                  </a:lnTo>
                  <a:lnTo>
                    <a:pt x="19951" y="5516"/>
                  </a:lnTo>
                  <a:lnTo>
                    <a:pt x="19527" y="5320"/>
                  </a:lnTo>
                  <a:lnTo>
                    <a:pt x="19314" y="5672"/>
                  </a:lnTo>
                  <a:lnTo>
                    <a:pt x="19608" y="6631"/>
                  </a:lnTo>
                  <a:lnTo>
                    <a:pt x="19527" y="7139"/>
                  </a:lnTo>
                  <a:lnTo>
                    <a:pt x="19527" y="7296"/>
                  </a:lnTo>
                  <a:lnTo>
                    <a:pt x="19396" y="7139"/>
                  </a:lnTo>
                  <a:lnTo>
                    <a:pt x="19273" y="7042"/>
                  </a:lnTo>
                  <a:lnTo>
                    <a:pt x="19273" y="7296"/>
                  </a:lnTo>
                  <a:lnTo>
                    <a:pt x="19110" y="7443"/>
                  </a:lnTo>
                  <a:lnTo>
                    <a:pt x="19061" y="7638"/>
                  </a:lnTo>
                  <a:lnTo>
                    <a:pt x="18939" y="7697"/>
                  </a:lnTo>
                  <a:lnTo>
                    <a:pt x="18776" y="7795"/>
                  </a:lnTo>
                  <a:lnTo>
                    <a:pt x="18776" y="7844"/>
                  </a:lnTo>
                  <a:lnTo>
                    <a:pt x="18857" y="8039"/>
                  </a:lnTo>
                  <a:lnTo>
                    <a:pt x="18727" y="8039"/>
                  </a:lnTo>
                  <a:lnTo>
                    <a:pt x="18514" y="8039"/>
                  </a:lnTo>
                  <a:lnTo>
                    <a:pt x="18392" y="7844"/>
                  </a:lnTo>
                  <a:lnTo>
                    <a:pt x="18220" y="7941"/>
                  </a:lnTo>
                  <a:lnTo>
                    <a:pt x="18220" y="8196"/>
                  </a:lnTo>
                  <a:lnTo>
                    <a:pt x="18180" y="8352"/>
                  </a:lnTo>
                  <a:lnTo>
                    <a:pt x="18049" y="8499"/>
                  </a:lnTo>
                  <a:lnTo>
                    <a:pt x="17755" y="8753"/>
                  </a:lnTo>
                  <a:lnTo>
                    <a:pt x="17624" y="9164"/>
                  </a:lnTo>
                  <a:lnTo>
                    <a:pt x="17331" y="9262"/>
                  </a:lnTo>
                  <a:lnTo>
                    <a:pt x="17159" y="9418"/>
                  </a:lnTo>
                  <a:lnTo>
                    <a:pt x="16955" y="9672"/>
                  </a:lnTo>
                  <a:lnTo>
                    <a:pt x="16743" y="9917"/>
                  </a:lnTo>
                  <a:lnTo>
                    <a:pt x="16653" y="9819"/>
                  </a:lnTo>
                  <a:lnTo>
                    <a:pt x="16776" y="9672"/>
                  </a:lnTo>
                  <a:lnTo>
                    <a:pt x="16776" y="9565"/>
                  </a:lnTo>
                  <a:lnTo>
                    <a:pt x="16873" y="9516"/>
                  </a:lnTo>
                  <a:lnTo>
                    <a:pt x="16743" y="9418"/>
                  </a:lnTo>
                  <a:lnTo>
                    <a:pt x="16653" y="9262"/>
                  </a:lnTo>
                  <a:lnTo>
                    <a:pt x="16873" y="8753"/>
                  </a:lnTo>
                  <a:lnTo>
                    <a:pt x="16612" y="8499"/>
                  </a:lnTo>
                  <a:lnTo>
                    <a:pt x="16318" y="8704"/>
                  </a:lnTo>
                  <a:lnTo>
                    <a:pt x="16106" y="9164"/>
                  </a:lnTo>
                  <a:lnTo>
                    <a:pt x="15894" y="9418"/>
                  </a:lnTo>
                  <a:lnTo>
                    <a:pt x="15853" y="9672"/>
                  </a:lnTo>
                  <a:lnTo>
                    <a:pt x="15722" y="9770"/>
                  </a:lnTo>
                  <a:lnTo>
                    <a:pt x="15429" y="9770"/>
                  </a:lnTo>
                  <a:lnTo>
                    <a:pt x="15510" y="10171"/>
                  </a:lnTo>
                  <a:lnTo>
                    <a:pt x="15641" y="10474"/>
                  </a:lnTo>
                  <a:lnTo>
                    <a:pt x="15771" y="10435"/>
                  </a:lnTo>
                  <a:lnTo>
                    <a:pt x="15976" y="10572"/>
                  </a:lnTo>
                  <a:lnTo>
                    <a:pt x="16057" y="10836"/>
                  </a:lnTo>
                  <a:lnTo>
                    <a:pt x="16188" y="10983"/>
                  </a:lnTo>
                  <a:lnTo>
                    <a:pt x="16318" y="10875"/>
                  </a:lnTo>
                  <a:lnTo>
                    <a:pt x="16522" y="10631"/>
                  </a:lnTo>
                  <a:lnTo>
                    <a:pt x="16653" y="10474"/>
                  </a:lnTo>
                  <a:lnTo>
                    <a:pt x="16955" y="10631"/>
                  </a:lnTo>
                  <a:lnTo>
                    <a:pt x="17159" y="10631"/>
                  </a:lnTo>
                  <a:lnTo>
                    <a:pt x="17331" y="10631"/>
                  </a:lnTo>
                  <a:lnTo>
                    <a:pt x="17331" y="10983"/>
                  </a:lnTo>
                  <a:lnTo>
                    <a:pt x="17159" y="10875"/>
                  </a:lnTo>
                  <a:lnTo>
                    <a:pt x="16776" y="11139"/>
                  </a:lnTo>
                  <a:lnTo>
                    <a:pt x="16873" y="11237"/>
                  </a:lnTo>
                  <a:lnTo>
                    <a:pt x="16612" y="11638"/>
                  </a:lnTo>
                  <a:lnTo>
                    <a:pt x="16400" y="12039"/>
                  </a:lnTo>
                  <a:lnTo>
                    <a:pt x="16400" y="12293"/>
                  </a:lnTo>
                  <a:lnTo>
                    <a:pt x="16776" y="12557"/>
                  </a:lnTo>
                  <a:lnTo>
                    <a:pt x="17078" y="13154"/>
                  </a:lnTo>
                  <a:lnTo>
                    <a:pt x="17208" y="13262"/>
                  </a:lnTo>
                  <a:lnTo>
                    <a:pt x="17290" y="13516"/>
                  </a:lnTo>
                  <a:lnTo>
                    <a:pt x="17494" y="13770"/>
                  </a:lnTo>
                  <a:lnTo>
                    <a:pt x="17624" y="13917"/>
                  </a:lnTo>
                  <a:lnTo>
                    <a:pt x="17290" y="13819"/>
                  </a:lnTo>
                  <a:lnTo>
                    <a:pt x="17159" y="13770"/>
                  </a:lnTo>
                  <a:lnTo>
                    <a:pt x="17078" y="13819"/>
                  </a:lnTo>
                  <a:lnTo>
                    <a:pt x="17208" y="13819"/>
                  </a:lnTo>
                  <a:lnTo>
                    <a:pt x="17412" y="14073"/>
                  </a:lnTo>
                  <a:lnTo>
                    <a:pt x="17673" y="14416"/>
                  </a:lnTo>
                  <a:lnTo>
                    <a:pt x="17494" y="14474"/>
                  </a:lnTo>
                  <a:lnTo>
                    <a:pt x="17412" y="14680"/>
                  </a:lnTo>
                  <a:lnTo>
                    <a:pt x="17208" y="14680"/>
                  </a:lnTo>
                  <a:lnTo>
                    <a:pt x="17159" y="14826"/>
                  </a:lnTo>
                  <a:lnTo>
                    <a:pt x="17290" y="14729"/>
                  </a:lnTo>
                  <a:lnTo>
                    <a:pt x="17290" y="14875"/>
                  </a:lnTo>
                  <a:lnTo>
                    <a:pt x="17543" y="14729"/>
                  </a:lnTo>
                  <a:lnTo>
                    <a:pt x="17755" y="14875"/>
                  </a:lnTo>
                  <a:lnTo>
                    <a:pt x="17837" y="14973"/>
                  </a:lnTo>
                  <a:lnTo>
                    <a:pt x="17673" y="15130"/>
                  </a:lnTo>
                  <a:lnTo>
                    <a:pt x="17837" y="15130"/>
                  </a:lnTo>
                  <a:lnTo>
                    <a:pt x="17837" y="15276"/>
                  </a:lnTo>
                  <a:lnTo>
                    <a:pt x="17673" y="15276"/>
                  </a:lnTo>
                  <a:lnTo>
                    <a:pt x="17755" y="15374"/>
                  </a:lnTo>
                  <a:lnTo>
                    <a:pt x="17755" y="15531"/>
                  </a:lnTo>
                  <a:lnTo>
                    <a:pt x="17673" y="15531"/>
                  </a:lnTo>
                  <a:lnTo>
                    <a:pt x="17673" y="15638"/>
                  </a:lnTo>
                  <a:lnTo>
                    <a:pt x="17837" y="15736"/>
                  </a:lnTo>
                  <a:lnTo>
                    <a:pt x="17673" y="15795"/>
                  </a:lnTo>
                  <a:lnTo>
                    <a:pt x="17673" y="15736"/>
                  </a:lnTo>
                  <a:lnTo>
                    <a:pt x="17624" y="15795"/>
                  </a:lnTo>
                  <a:lnTo>
                    <a:pt x="17494" y="16196"/>
                  </a:lnTo>
                  <a:lnTo>
                    <a:pt x="17331" y="16597"/>
                  </a:lnTo>
                  <a:lnTo>
                    <a:pt x="17208" y="16597"/>
                  </a:lnTo>
                  <a:lnTo>
                    <a:pt x="17208" y="16694"/>
                  </a:lnTo>
                  <a:lnTo>
                    <a:pt x="17290" y="16792"/>
                  </a:lnTo>
                  <a:lnTo>
                    <a:pt x="17208" y="16949"/>
                  </a:lnTo>
                  <a:lnTo>
                    <a:pt x="17208" y="17213"/>
                  </a:lnTo>
                  <a:lnTo>
                    <a:pt x="17208" y="17359"/>
                  </a:lnTo>
                  <a:lnTo>
                    <a:pt x="17078" y="17614"/>
                  </a:lnTo>
                  <a:lnTo>
                    <a:pt x="16955" y="17770"/>
                  </a:lnTo>
                  <a:lnTo>
                    <a:pt x="16743" y="17868"/>
                  </a:lnTo>
                  <a:lnTo>
                    <a:pt x="16776" y="17917"/>
                  </a:lnTo>
                  <a:lnTo>
                    <a:pt x="16612" y="18171"/>
                  </a:lnTo>
                  <a:lnTo>
                    <a:pt x="16441" y="18269"/>
                  </a:lnTo>
                  <a:lnTo>
                    <a:pt x="16400" y="18269"/>
                  </a:lnTo>
                  <a:lnTo>
                    <a:pt x="16269" y="18670"/>
                  </a:lnTo>
                  <a:lnTo>
                    <a:pt x="15976" y="18729"/>
                  </a:lnTo>
                  <a:lnTo>
                    <a:pt x="15894" y="18826"/>
                  </a:lnTo>
                  <a:lnTo>
                    <a:pt x="15771" y="18729"/>
                  </a:lnTo>
                  <a:lnTo>
                    <a:pt x="15722" y="18826"/>
                  </a:lnTo>
                  <a:lnTo>
                    <a:pt x="15641" y="18729"/>
                  </a:lnTo>
                  <a:lnTo>
                    <a:pt x="15429" y="18924"/>
                  </a:lnTo>
                  <a:lnTo>
                    <a:pt x="15216" y="18670"/>
                  </a:lnTo>
                  <a:lnTo>
                    <a:pt x="15306" y="19071"/>
                  </a:lnTo>
                  <a:lnTo>
                    <a:pt x="14955" y="19227"/>
                  </a:lnTo>
                  <a:lnTo>
                    <a:pt x="14873" y="19130"/>
                  </a:lnTo>
                  <a:lnTo>
                    <a:pt x="14873" y="19227"/>
                  </a:lnTo>
                  <a:lnTo>
                    <a:pt x="14751" y="19335"/>
                  </a:lnTo>
                  <a:lnTo>
                    <a:pt x="14620" y="19374"/>
                  </a:lnTo>
                  <a:lnTo>
                    <a:pt x="14416" y="19491"/>
                  </a:lnTo>
                  <a:lnTo>
                    <a:pt x="14204" y="19589"/>
                  </a:lnTo>
                  <a:lnTo>
                    <a:pt x="14204" y="19491"/>
                  </a:lnTo>
                  <a:lnTo>
                    <a:pt x="14122" y="19736"/>
                  </a:lnTo>
                  <a:lnTo>
                    <a:pt x="14286" y="19892"/>
                  </a:lnTo>
                  <a:lnTo>
                    <a:pt x="14073" y="19990"/>
                  </a:lnTo>
                  <a:lnTo>
                    <a:pt x="13992" y="19628"/>
                  </a:lnTo>
                  <a:lnTo>
                    <a:pt x="13951" y="19491"/>
                  </a:lnTo>
                  <a:lnTo>
                    <a:pt x="14073" y="19374"/>
                  </a:lnTo>
                  <a:lnTo>
                    <a:pt x="13869" y="19227"/>
                  </a:lnTo>
                  <a:lnTo>
                    <a:pt x="13780" y="19374"/>
                  </a:lnTo>
                  <a:lnTo>
                    <a:pt x="13649" y="19335"/>
                  </a:lnTo>
                  <a:lnTo>
                    <a:pt x="13527" y="19227"/>
                  </a:lnTo>
                  <a:lnTo>
                    <a:pt x="13437" y="19227"/>
                  </a:lnTo>
                  <a:lnTo>
                    <a:pt x="13437" y="19374"/>
                  </a:lnTo>
                  <a:lnTo>
                    <a:pt x="13314" y="19374"/>
                  </a:lnTo>
                  <a:lnTo>
                    <a:pt x="13233" y="19335"/>
                  </a:lnTo>
                  <a:lnTo>
                    <a:pt x="13061" y="19374"/>
                  </a:lnTo>
                  <a:lnTo>
                    <a:pt x="12767" y="18973"/>
                  </a:lnTo>
                  <a:lnTo>
                    <a:pt x="12849" y="18729"/>
                  </a:lnTo>
                  <a:lnTo>
                    <a:pt x="12767" y="18729"/>
                  </a:lnTo>
                  <a:lnTo>
                    <a:pt x="12433" y="18670"/>
                  </a:lnTo>
                  <a:lnTo>
                    <a:pt x="12302" y="18513"/>
                  </a:lnTo>
                  <a:lnTo>
                    <a:pt x="12090" y="18572"/>
                  </a:lnTo>
                  <a:lnTo>
                    <a:pt x="12090" y="18729"/>
                  </a:lnTo>
                  <a:lnTo>
                    <a:pt x="11878" y="18826"/>
                  </a:lnTo>
                  <a:lnTo>
                    <a:pt x="11796" y="18973"/>
                  </a:lnTo>
                  <a:lnTo>
                    <a:pt x="11665" y="18826"/>
                  </a:lnTo>
                  <a:lnTo>
                    <a:pt x="11535" y="18826"/>
                  </a:lnTo>
                  <a:lnTo>
                    <a:pt x="11453" y="18924"/>
                  </a:lnTo>
                  <a:lnTo>
                    <a:pt x="11331" y="18924"/>
                  </a:lnTo>
                  <a:lnTo>
                    <a:pt x="11282" y="18924"/>
                  </a:lnTo>
                  <a:lnTo>
                    <a:pt x="11200" y="18973"/>
                  </a:lnTo>
                  <a:lnTo>
                    <a:pt x="11078" y="18973"/>
                  </a:lnTo>
                  <a:lnTo>
                    <a:pt x="10988" y="19071"/>
                  </a:lnTo>
                  <a:lnTo>
                    <a:pt x="11078" y="19589"/>
                  </a:lnTo>
                  <a:lnTo>
                    <a:pt x="10865" y="19589"/>
                  </a:lnTo>
                  <a:lnTo>
                    <a:pt x="10865" y="19491"/>
                  </a:lnTo>
                  <a:lnTo>
                    <a:pt x="10653" y="19491"/>
                  </a:lnTo>
                  <a:lnTo>
                    <a:pt x="10531" y="19374"/>
                  </a:lnTo>
                  <a:lnTo>
                    <a:pt x="10441" y="19374"/>
                  </a:lnTo>
                  <a:lnTo>
                    <a:pt x="10441" y="19335"/>
                  </a:lnTo>
                  <a:lnTo>
                    <a:pt x="10441" y="19227"/>
                  </a:lnTo>
                  <a:lnTo>
                    <a:pt x="10098" y="19130"/>
                  </a:lnTo>
                  <a:lnTo>
                    <a:pt x="10180" y="18924"/>
                  </a:lnTo>
                  <a:lnTo>
                    <a:pt x="10180" y="18670"/>
                  </a:lnTo>
                  <a:lnTo>
                    <a:pt x="9976" y="18670"/>
                  </a:lnTo>
                  <a:lnTo>
                    <a:pt x="9894" y="18318"/>
                  </a:lnTo>
                  <a:lnTo>
                    <a:pt x="9845" y="18269"/>
                  </a:lnTo>
                  <a:lnTo>
                    <a:pt x="9894" y="18171"/>
                  </a:lnTo>
                  <a:lnTo>
                    <a:pt x="9682" y="18171"/>
                  </a:lnTo>
                  <a:lnTo>
                    <a:pt x="9633" y="18171"/>
                  </a:lnTo>
                  <a:lnTo>
                    <a:pt x="9510" y="18269"/>
                  </a:lnTo>
                  <a:lnTo>
                    <a:pt x="9429" y="18073"/>
                  </a:lnTo>
                  <a:lnTo>
                    <a:pt x="9347" y="17868"/>
                  </a:lnTo>
                  <a:lnTo>
                    <a:pt x="9510" y="17868"/>
                  </a:lnTo>
                  <a:lnTo>
                    <a:pt x="9429" y="17653"/>
                  </a:lnTo>
                  <a:lnTo>
                    <a:pt x="9633" y="17506"/>
                  </a:lnTo>
                  <a:lnTo>
                    <a:pt x="9682" y="17506"/>
                  </a:lnTo>
                  <a:lnTo>
                    <a:pt x="9682" y="17457"/>
                  </a:lnTo>
                  <a:lnTo>
                    <a:pt x="9763" y="17252"/>
                  </a:lnTo>
                  <a:lnTo>
                    <a:pt x="9633" y="16450"/>
                  </a:lnTo>
                  <a:lnTo>
                    <a:pt x="9510" y="16450"/>
                  </a:lnTo>
                  <a:lnTo>
                    <a:pt x="9510" y="16293"/>
                  </a:lnTo>
                  <a:lnTo>
                    <a:pt x="9347" y="16039"/>
                  </a:lnTo>
                  <a:lnTo>
                    <a:pt x="9127" y="16039"/>
                  </a:lnTo>
                  <a:lnTo>
                    <a:pt x="9127" y="16196"/>
                  </a:lnTo>
                  <a:lnTo>
                    <a:pt x="8996" y="16039"/>
                  </a:lnTo>
                  <a:lnTo>
                    <a:pt x="8873" y="16039"/>
                  </a:lnTo>
                  <a:lnTo>
                    <a:pt x="8873" y="15941"/>
                  </a:lnTo>
                  <a:lnTo>
                    <a:pt x="8751" y="16039"/>
                  </a:lnTo>
                  <a:lnTo>
                    <a:pt x="8792" y="15892"/>
                  </a:lnTo>
                  <a:lnTo>
                    <a:pt x="8792" y="15736"/>
                  </a:lnTo>
                  <a:lnTo>
                    <a:pt x="8661" y="15736"/>
                  </a:lnTo>
                  <a:lnTo>
                    <a:pt x="8751" y="15531"/>
                  </a:lnTo>
                  <a:lnTo>
                    <a:pt x="8661" y="15491"/>
                  </a:lnTo>
                  <a:lnTo>
                    <a:pt x="8539" y="15531"/>
                  </a:lnTo>
                  <a:lnTo>
                    <a:pt x="8408" y="15736"/>
                  </a:lnTo>
                  <a:lnTo>
                    <a:pt x="8073" y="15638"/>
                  </a:lnTo>
                  <a:lnTo>
                    <a:pt x="7910" y="15736"/>
                  </a:lnTo>
                  <a:lnTo>
                    <a:pt x="7861" y="15892"/>
                  </a:lnTo>
                  <a:lnTo>
                    <a:pt x="7559" y="15941"/>
                  </a:lnTo>
                  <a:lnTo>
                    <a:pt x="7559" y="16137"/>
                  </a:lnTo>
                  <a:lnTo>
                    <a:pt x="7527" y="16196"/>
                  </a:lnTo>
                  <a:lnTo>
                    <a:pt x="7445" y="16293"/>
                  </a:lnTo>
                  <a:lnTo>
                    <a:pt x="7224" y="16352"/>
                  </a:lnTo>
                  <a:lnTo>
                    <a:pt x="7094" y="16352"/>
                  </a:lnTo>
                  <a:lnTo>
                    <a:pt x="6971" y="16196"/>
                  </a:lnTo>
                  <a:lnTo>
                    <a:pt x="6890" y="16293"/>
                  </a:lnTo>
                  <a:lnTo>
                    <a:pt x="6637" y="16293"/>
                  </a:lnTo>
                  <a:lnTo>
                    <a:pt x="6424" y="16196"/>
                  </a:lnTo>
                  <a:lnTo>
                    <a:pt x="6343" y="16450"/>
                  </a:lnTo>
                  <a:lnTo>
                    <a:pt x="6122" y="16548"/>
                  </a:lnTo>
                  <a:lnTo>
                    <a:pt x="6122" y="16293"/>
                  </a:lnTo>
                  <a:lnTo>
                    <a:pt x="5918" y="16352"/>
                  </a:lnTo>
                  <a:lnTo>
                    <a:pt x="5535" y="16352"/>
                  </a:lnTo>
                  <a:lnTo>
                    <a:pt x="5322" y="16293"/>
                  </a:lnTo>
                  <a:lnTo>
                    <a:pt x="5241" y="16352"/>
                  </a:lnTo>
                  <a:lnTo>
                    <a:pt x="4906" y="16196"/>
                  </a:lnTo>
                  <a:lnTo>
                    <a:pt x="4776" y="16196"/>
                  </a:lnTo>
                  <a:lnTo>
                    <a:pt x="4776" y="15941"/>
                  </a:lnTo>
                  <a:lnTo>
                    <a:pt x="4653" y="16039"/>
                  </a:lnTo>
                  <a:lnTo>
                    <a:pt x="4441" y="15941"/>
                  </a:lnTo>
                  <a:lnTo>
                    <a:pt x="4351" y="15736"/>
                  </a:lnTo>
                  <a:lnTo>
                    <a:pt x="4220" y="15736"/>
                  </a:lnTo>
                  <a:lnTo>
                    <a:pt x="4139" y="15795"/>
                  </a:lnTo>
                  <a:lnTo>
                    <a:pt x="4016" y="15531"/>
                  </a:lnTo>
                  <a:lnTo>
                    <a:pt x="3420" y="15237"/>
                  </a:lnTo>
                  <a:lnTo>
                    <a:pt x="3208" y="15130"/>
                  </a:lnTo>
                  <a:lnTo>
                    <a:pt x="2751" y="14826"/>
                  </a:lnTo>
                  <a:lnTo>
                    <a:pt x="2669" y="14729"/>
                  </a:lnTo>
                  <a:lnTo>
                    <a:pt x="2449" y="14826"/>
                  </a:lnTo>
                  <a:lnTo>
                    <a:pt x="2318" y="14416"/>
                  </a:lnTo>
                  <a:lnTo>
                    <a:pt x="2318" y="14220"/>
                  </a:lnTo>
                  <a:lnTo>
                    <a:pt x="2237" y="14220"/>
                  </a:lnTo>
                  <a:lnTo>
                    <a:pt x="2196" y="14073"/>
                  </a:lnTo>
                  <a:lnTo>
                    <a:pt x="2237" y="14015"/>
                  </a:lnTo>
                  <a:lnTo>
                    <a:pt x="2367" y="14171"/>
                  </a:lnTo>
                  <a:lnTo>
                    <a:pt x="2571" y="13917"/>
                  </a:lnTo>
                  <a:lnTo>
                    <a:pt x="2449" y="13770"/>
                  </a:lnTo>
                  <a:lnTo>
                    <a:pt x="2318" y="13672"/>
                  </a:lnTo>
                  <a:lnTo>
                    <a:pt x="2237" y="13359"/>
                  </a:lnTo>
                  <a:lnTo>
                    <a:pt x="2196" y="13154"/>
                  </a:lnTo>
                  <a:lnTo>
                    <a:pt x="2114" y="12958"/>
                  </a:lnTo>
                  <a:lnTo>
                    <a:pt x="1853" y="12597"/>
                  </a:lnTo>
                  <a:lnTo>
                    <a:pt x="1771" y="12597"/>
                  </a:lnTo>
                  <a:lnTo>
                    <a:pt x="1437" y="12293"/>
                  </a:lnTo>
                  <a:lnTo>
                    <a:pt x="1224" y="12039"/>
                  </a:lnTo>
                  <a:lnTo>
                    <a:pt x="759" y="11795"/>
                  </a:lnTo>
                  <a:lnTo>
                    <a:pt x="547" y="11892"/>
                  </a:lnTo>
                  <a:lnTo>
                    <a:pt x="465" y="11795"/>
                  </a:lnTo>
                  <a:lnTo>
                    <a:pt x="416" y="11697"/>
                  </a:lnTo>
                  <a:lnTo>
                    <a:pt x="547" y="11697"/>
                  </a:lnTo>
                  <a:lnTo>
                    <a:pt x="669" y="11540"/>
                  </a:lnTo>
                  <a:lnTo>
                    <a:pt x="465" y="10983"/>
                  </a:lnTo>
                  <a:lnTo>
                    <a:pt x="253" y="10875"/>
                  </a:lnTo>
                  <a:lnTo>
                    <a:pt x="131" y="10875"/>
                  </a:lnTo>
                  <a:lnTo>
                    <a:pt x="0" y="10474"/>
                  </a:lnTo>
                  <a:lnTo>
                    <a:pt x="131" y="10474"/>
                  </a:lnTo>
                  <a:lnTo>
                    <a:pt x="82" y="10171"/>
                  </a:lnTo>
                  <a:lnTo>
                    <a:pt x="416" y="9917"/>
                  </a:lnTo>
                  <a:lnTo>
                    <a:pt x="588" y="9819"/>
                  </a:lnTo>
                  <a:lnTo>
                    <a:pt x="669" y="9917"/>
                  </a:lnTo>
                  <a:lnTo>
                    <a:pt x="971" y="9819"/>
                  </a:lnTo>
                  <a:lnTo>
                    <a:pt x="1012" y="9565"/>
                  </a:lnTo>
                  <a:lnTo>
                    <a:pt x="1437" y="9516"/>
                  </a:lnTo>
                  <a:lnTo>
                    <a:pt x="1567" y="9262"/>
                  </a:lnTo>
                  <a:lnTo>
                    <a:pt x="2114" y="8900"/>
                  </a:lnTo>
                  <a:lnTo>
                    <a:pt x="2196" y="8196"/>
                  </a:lnTo>
                  <a:lnTo>
                    <a:pt x="1853" y="7296"/>
                  </a:lnTo>
                  <a:lnTo>
                    <a:pt x="1690" y="7296"/>
                  </a:lnTo>
                  <a:lnTo>
                    <a:pt x="2237" y="6983"/>
                  </a:lnTo>
                  <a:lnTo>
                    <a:pt x="2449" y="7042"/>
                  </a:lnTo>
                  <a:lnTo>
                    <a:pt x="2571" y="6885"/>
                  </a:lnTo>
                  <a:lnTo>
                    <a:pt x="2449" y="6778"/>
                  </a:lnTo>
                  <a:lnTo>
                    <a:pt x="2539" y="5917"/>
                  </a:lnTo>
                  <a:lnTo>
                    <a:pt x="3257" y="5917"/>
                  </a:lnTo>
                  <a:lnTo>
                    <a:pt x="3420" y="5721"/>
                  </a:lnTo>
                  <a:lnTo>
                    <a:pt x="3257" y="5115"/>
                  </a:lnTo>
                  <a:lnTo>
                    <a:pt x="3469" y="5017"/>
                  </a:lnTo>
                  <a:lnTo>
                    <a:pt x="3633" y="4919"/>
                  </a:lnTo>
                  <a:lnTo>
                    <a:pt x="3673" y="4606"/>
                  </a:lnTo>
                  <a:lnTo>
                    <a:pt x="3886" y="4499"/>
                  </a:lnTo>
                  <a:lnTo>
                    <a:pt x="3886" y="4763"/>
                  </a:lnTo>
                  <a:lnTo>
                    <a:pt x="4016" y="4861"/>
                  </a:lnTo>
                  <a:lnTo>
                    <a:pt x="4098" y="4919"/>
                  </a:lnTo>
                  <a:lnTo>
                    <a:pt x="4220" y="5017"/>
                  </a:lnTo>
                  <a:lnTo>
                    <a:pt x="4441" y="5320"/>
                  </a:lnTo>
                  <a:lnTo>
                    <a:pt x="4571" y="5115"/>
                  </a:lnTo>
                  <a:lnTo>
                    <a:pt x="4653" y="5164"/>
                  </a:lnTo>
                  <a:lnTo>
                    <a:pt x="4694" y="5320"/>
                  </a:lnTo>
                  <a:lnTo>
                    <a:pt x="4776" y="5262"/>
                  </a:lnTo>
                  <a:lnTo>
                    <a:pt x="5029" y="5565"/>
                  </a:lnTo>
                  <a:lnTo>
                    <a:pt x="5241" y="5917"/>
                  </a:lnTo>
                  <a:lnTo>
                    <a:pt x="5241" y="6181"/>
                  </a:lnTo>
                  <a:lnTo>
                    <a:pt x="5322" y="6377"/>
                  </a:lnTo>
                  <a:lnTo>
                    <a:pt x="5241" y="6474"/>
                  </a:lnTo>
                  <a:lnTo>
                    <a:pt x="5322" y="6738"/>
                  </a:lnTo>
                  <a:lnTo>
                    <a:pt x="5657" y="6885"/>
                  </a:lnTo>
                  <a:lnTo>
                    <a:pt x="6122" y="6983"/>
                  </a:lnTo>
                  <a:lnTo>
                    <a:pt x="6343" y="6983"/>
                  </a:lnTo>
                  <a:lnTo>
                    <a:pt x="6678" y="7237"/>
                  </a:lnTo>
                  <a:lnTo>
                    <a:pt x="7012" y="7394"/>
                  </a:lnTo>
                  <a:lnTo>
                    <a:pt x="7094" y="7394"/>
                  </a:lnTo>
                  <a:lnTo>
                    <a:pt x="7224" y="7540"/>
                  </a:lnTo>
                  <a:lnTo>
                    <a:pt x="7445" y="8039"/>
                  </a:lnTo>
                  <a:lnTo>
                    <a:pt x="7649" y="8303"/>
                  </a:lnTo>
                  <a:lnTo>
                    <a:pt x="7992" y="8303"/>
                  </a:lnTo>
                  <a:lnTo>
                    <a:pt x="8073" y="8196"/>
                  </a:lnTo>
                  <a:lnTo>
                    <a:pt x="8751" y="8196"/>
                  </a:lnTo>
                  <a:lnTo>
                    <a:pt x="8873" y="8098"/>
                  </a:lnTo>
                  <a:lnTo>
                    <a:pt x="9429" y="8098"/>
                  </a:lnTo>
                  <a:lnTo>
                    <a:pt x="9551" y="8303"/>
                  </a:lnTo>
                  <a:lnTo>
                    <a:pt x="10229" y="8499"/>
                  </a:lnTo>
                  <a:lnTo>
                    <a:pt x="10441" y="8499"/>
                  </a:lnTo>
                  <a:lnTo>
                    <a:pt x="10563" y="8597"/>
                  </a:lnTo>
                  <a:lnTo>
                    <a:pt x="10784" y="8597"/>
                  </a:lnTo>
                  <a:lnTo>
                    <a:pt x="11200" y="8196"/>
                  </a:lnTo>
                  <a:lnTo>
                    <a:pt x="12212" y="8039"/>
                  </a:lnTo>
                  <a:lnTo>
                    <a:pt x="12335" y="7844"/>
                  </a:lnTo>
                  <a:lnTo>
                    <a:pt x="12514" y="7697"/>
                  </a:lnTo>
                  <a:lnTo>
                    <a:pt x="12555" y="7394"/>
                  </a:lnTo>
                  <a:lnTo>
                    <a:pt x="12767" y="7237"/>
                  </a:lnTo>
                  <a:lnTo>
                    <a:pt x="12767" y="6885"/>
                  </a:lnTo>
                  <a:lnTo>
                    <a:pt x="12637" y="6738"/>
                  </a:lnTo>
                  <a:lnTo>
                    <a:pt x="12637" y="6474"/>
                  </a:lnTo>
                  <a:lnTo>
                    <a:pt x="12686" y="6328"/>
                  </a:lnTo>
                  <a:lnTo>
                    <a:pt x="12849" y="6377"/>
                  </a:lnTo>
                  <a:lnTo>
                    <a:pt x="13102" y="6377"/>
                  </a:lnTo>
                  <a:lnTo>
                    <a:pt x="13404" y="6377"/>
                  </a:lnTo>
                  <a:lnTo>
                    <a:pt x="13437" y="6328"/>
                  </a:lnTo>
                  <a:lnTo>
                    <a:pt x="13527" y="5976"/>
                  </a:lnTo>
                  <a:lnTo>
                    <a:pt x="13739" y="5976"/>
                  </a:lnTo>
                  <a:lnTo>
                    <a:pt x="13992" y="5672"/>
                  </a:lnTo>
                  <a:lnTo>
                    <a:pt x="13992" y="5516"/>
                  </a:lnTo>
                  <a:lnTo>
                    <a:pt x="14122" y="5320"/>
                  </a:lnTo>
                  <a:lnTo>
                    <a:pt x="14204" y="5320"/>
                  </a:lnTo>
                  <a:lnTo>
                    <a:pt x="14286" y="5418"/>
                  </a:lnTo>
                  <a:lnTo>
                    <a:pt x="14335" y="5418"/>
                  </a:lnTo>
                  <a:lnTo>
                    <a:pt x="14335" y="5262"/>
                  </a:lnTo>
                  <a:lnTo>
                    <a:pt x="14416" y="5262"/>
                  </a:lnTo>
                  <a:lnTo>
                    <a:pt x="14539" y="5017"/>
                  </a:lnTo>
                  <a:lnTo>
                    <a:pt x="14841" y="4919"/>
                  </a:lnTo>
                  <a:lnTo>
                    <a:pt x="15086" y="5017"/>
                  </a:lnTo>
                  <a:lnTo>
                    <a:pt x="15176" y="4919"/>
                  </a:lnTo>
                  <a:lnTo>
                    <a:pt x="15004" y="4655"/>
                  </a:lnTo>
                  <a:lnTo>
                    <a:pt x="14873" y="4499"/>
                  </a:lnTo>
                  <a:lnTo>
                    <a:pt x="14620" y="4254"/>
                  </a:lnTo>
                  <a:lnTo>
                    <a:pt x="14416" y="4098"/>
                  </a:lnTo>
                  <a:lnTo>
                    <a:pt x="14204" y="4205"/>
                  </a:lnTo>
                  <a:lnTo>
                    <a:pt x="14073" y="4460"/>
                  </a:lnTo>
                  <a:lnTo>
                    <a:pt x="13951" y="4362"/>
                  </a:lnTo>
                  <a:lnTo>
                    <a:pt x="13739" y="4362"/>
                  </a:lnTo>
                  <a:lnTo>
                    <a:pt x="13649" y="4460"/>
                  </a:lnTo>
                  <a:lnTo>
                    <a:pt x="13437" y="4205"/>
                  </a:lnTo>
                  <a:lnTo>
                    <a:pt x="13527" y="4098"/>
                  </a:lnTo>
                  <a:lnTo>
                    <a:pt x="13527" y="3941"/>
                  </a:lnTo>
                  <a:lnTo>
                    <a:pt x="13527" y="3296"/>
                  </a:lnTo>
                  <a:lnTo>
                    <a:pt x="13567" y="3042"/>
                  </a:lnTo>
                  <a:lnTo>
                    <a:pt x="13739" y="3042"/>
                  </a:lnTo>
                  <a:lnTo>
                    <a:pt x="13992" y="3139"/>
                  </a:lnTo>
                  <a:lnTo>
                    <a:pt x="14335" y="2738"/>
                  </a:lnTo>
                  <a:lnTo>
                    <a:pt x="14204" y="2484"/>
                  </a:lnTo>
                  <a:lnTo>
                    <a:pt x="14286" y="1976"/>
                  </a:lnTo>
                  <a:lnTo>
                    <a:pt x="14416" y="1164"/>
                  </a:lnTo>
                  <a:lnTo>
                    <a:pt x="14335" y="1017"/>
                  </a:lnTo>
                  <a:lnTo>
                    <a:pt x="14204" y="822"/>
                  </a:lnTo>
                  <a:lnTo>
                    <a:pt x="14073" y="822"/>
                  </a:lnTo>
                  <a:lnTo>
                    <a:pt x="14204" y="401"/>
                  </a:lnTo>
                  <a:lnTo>
                    <a:pt x="14841" y="108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08" name="Freeform 88">
              <a:extLst>
                <a:ext uri="{FF2B5EF4-FFF2-40B4-BE49-F238E27FC236}">
                  <a16:creationId xmlns:a16="http://schemas.microsoft.com/office/drawing/2014/main" id="{A4F3854C-5F10-7690-50BC-FDCDBE6637A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6" y="2213"/>
              <a:ext cx="498" cy="536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w 20000"/>
                <a:gd name="T75" fmla="*/ 0 h 20000"/>
                <a:gd name="T76" fmla="*/ 0 w 20000"/>
                <a:gd name="T77" fmla="*/ 0 h 20000"/>
                <a:gd name="T78" fmla="*/ 0 w 20000"/>
                <a:gd name="T79" fmla="*/ 0 h 20000"/>
                <a:gd name="T80" fmla="*/ 0 w 20000"/>
                <a:gd name="T81" fmla="*/ 0 h 20000"/>
                <a:gd name="T82" fmla="*/ 0 w 20000"/>
                <a:gd name="T83" fmla="*/ 0 h 20000"/>
                <a:gd name="T84" fmla="*/ 0 w 20000"/>
                <a:gd name="T85" fmla="*/ 0 h 20000"/>
                <a:gd name="T86" fmla="*/ 0 w 20000"/>
                <a:gd name="T87" fmla="*/ 0 h 20000"/>
                <a:gd name="T88" fmla="*/ 0 w 20000"/>
                <a:gd name="T89" fmla="*/ 0 h 20000"/>
                <a:gd name="T90" fmla="*/ 0 w 20000"/>
                <a:gd name="T91" fmla="*/ 0 h 20000"/>
                <a:gd name="T92" fmla="*/ 0 w 20000"/>
                <a:gd name="T93" fmla="*/ 0 h 20000"/>
                <a:gd name="T94" fmla="*/ 0 w 20000"/>
                <a:gd name="T95" fmla="*/ 0 h 20000"/>
                <a:gd name="T96" fmla="*/ 0 w 20000"/>
                <a:gd name="T97" fmla="*/ 0 h 20000"/>
                <a:gd name="T98" fmla="*/ 0 w 20000"/>
                <a:gd name="T99" fmla="*/ 0 h 20000"/>
                <a:gd name="T100" fmla="*/ 0 w 20000"/>
                <a:gd name="T101" fmla="*/ 0 h 20000"/>
                <a:gd name="T102" fmla="*/ 0 w 20000"/>
                <a:gd name="T103" fmla="*/ 0 h 20000"/>
                <a:gd name="T104" fmla="*/ 0 w 20000"/>
                <a:gd name="T105" fmla="*/ 0 h 20000"/>
                <a:gd name="T106" fmla="*/ 0 w 20000"/>
                <a:gd name="T107" fmla="*/ 0 h 20000"/>
                <a:gd name="T108" fmla="*/ 0 w 20000"/>
                <a:gd name="T109" fmla="*/ 0 h 20000"/>
                <a:gd name="T110" fmla="*/ 0 w 20000"/>
                <a:gd name="T111" fmla="*/ 0 h 20000"/>
                <a:gd name="T112" fmla="*/ 0 w 20000"/>
                <a:gd name="T113" fmla="*/ 0 h 20000"/>
                <a:gd name="T114" fmla="*/ 0 w 20000"/>
                <a:gd name="T115" fmla="*/ 0 h 20000"/>
                <a:gd name="T116" fmla="*/ 0 w 20000"/>
                <a:gd name="T117" fmla="*/ 0 h 2000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0000" h="20000">
                  <a:moveTo>
                    <a:pt x="5498" y="0"/>
                  </a:moveTo>
                  <a:lnTo>
                    <a:pt x="5659" y="0"/>
                  </a:lnTo>
                  <a:lnTo>
                    <a:pt x="6158" y="552"/>
                  </a:lnTo>
                  <a:lnTo>
                    <a:pt x="6318" y="850"/>
                  </a:lnTo>
                  <a:lnTo>
                    <a:pt x="6415" y="1163"/>
                  </a:lnTo>
                  <a:lnTo>
                    <a:pt x="6576" y="1626"/>
                  </a:lnTo>
                  <a:lnTo>
                    <a:pt x="6833" y="1775"/>
                  </a:lnTo>
                  <a:lnTo>
                    <a:pt x="7074" y="2013"/>
                  </a:lnTo>
                  <a:lnTo>
                    <a:pt x="6672" y="2401"/>
                  </a:lnTo>
                  <a:lnTo>
                    <a:pt x="6415" y="2163"/>
                  </a:lnTo>
                  <a:lnTo>
                    <a:pt x="6318" y="2237"/>
                  </a:lnTo>
                  <a:lnTo>
                    <a:pt x="6415" y="2476"/>
                  </a:lnTo>
                  <a:lnTo>
                    <a:pt x="6576" y="2476"/>
                  </a:lnTo>
                  <a:lnTo>
                    <a:pt x="6576" y="2774"/>
                  </a:lnTo>
                  <a:lnTo>
                    <a:pt x="6833" y="3386"/>
                  </a:lnTo>
                  <a:lnTo>
                    <a:pt x="7251" y="3236"/>
                  </a:lnTo>
                  <a:lnTo>
                    <a:pt x="7412" y="3386"/>
                  </a:lnTo>
                  <a:lnTo>
                    <a:pt x="8328" y="3863"/>
                  </a:lnTo>
                  <a:lnTo>
                    <a:pt x="8087" y="4400"/>
                  </a:lnTo>
                  <a:lnTo>
                    <a:pt x="7926" y="4638"/>
                  </a:lnTo>
                  <a:lnTo>
                    <a:pt x="8087" y="4877"/>
                  </a:lnTo>
                  <a:lnTo>
                    <a:pt x="7749" y="5026"/>
                  </a:lnTo>
                  <a:lnTo>
                    <a:pt x="8087" y="5250"/>
                  </a:lnTo>
                  <a:lnTo>
                    <a:pt x="8585" y="5488"/>
                  </a:lnTo>
                  <a:lnTo>
                    <a:pt x="9164" y="5712"/>
                  </a:lnTo>
                  <a:lnTo>
                    <a:pt x="9662" y="5861"/>
                  </a:lnTo>
                  <a:lnTo>
                    <a:pt x="10498" y="6100"/>
                  </a:lnTo>
                  <a:lnTo>
                    <a:pt x="11158" y="6249"/>
                  </a:lnTo>
                  <a:lnTo>
                    <a:pt x="11254" y="6398"/>
                  </a:lnTo>
                  <a:lnTo>
                    <a:pt x="11672" y="6637"/>
                  </a:lnTo>
                  <a:lnTo>
                    <a:pt x="11913" y="6488"/>
                  </a:lnTo>
                  <a:lnTo>
                    <a:pt x="12235" y="6711"/>
                  </a:lnTo>
                  <a:lnTo>
                    <a:pt x="12331" y="6711"/>
                  </a:lnTo>
                  <a:lnTo>
                    <a:pt x="12749" y="6711"/>
                  </a:lnTo>
                  <a:lnTo>
                    <a:pt x="12990" y="6711"/>
                  </a:lnTo>
                  <a:lnTo>
                    <a:pt x="12990" y="6861"/>
                  </a:lnTo>
                  <a:lnTo>
                    <a:pt x="13650" y="6861"/>
                  </a:lnTo>
                  <a:lnTo>
                    <a:pt x="13585" y="6100"/>
                  </a:lnTo>
                  <a:lnTo>
                    <a:pt x="13650" y="5712"/>
                  </a:lnTo>
                  <a:lnTo>
                    <a:pt x="14068" y="5638"/>
                  </a:lnTo>
                  <a:lnTo>
                    <a:pt x="14068" y="6025"/>
                  </a:lnTo>
                  <a:lnTo>
                    <a:pt x="14068" y="6249"/>
                  </a:lnTo>
                  <a:lnTo>
                    <a:pt x="14405" y="6398"/>
                  </a:lnTo>
                  <a:lnTo>
                    <a:pt x="14904" y="6488"/>
                  </a:lnTo>
                  <a:lnTo>
                    <a:pt x="15322" y="6398"/>
                  </a:lnTo>
                  <a:lnTo>
                    <a:pt x="15322" y="6488"/>
                  </a:lnTo>
                  <a:lnTo>
                    <a:pt x="16415" y="6488"/>
                  </a:lnTo>
                  <a:lnTo>
                    <a:pt x="16238" y="6100"/>
                  </a:lnTo>
                  <a:lnTo>
                    <a:pt x="15981" y="6025"/>
                  </a:lnTo>
                  <a:lnTo>
                    <a:pt x="15981" y="5712"/>
                  </a:lnTo>
                  <a:lnTo>
                    <a:pt x="16238" y="5712"/>
                  </a:lnTo>
                  <a:lnTo>
                    <a:pt x="16672" y="5638"/>
                  </a:lnTo>
                  <a:lnTo>
                    <a:pt x="16833" y="5488"/>
                  </a:lnTo>
                  <a:lnTo>
                    <a:pt x="16897" y="5399"/>
                  </a:lnTo>
                  <a:lnTo>
                    <a:pt x="16897" y="5101"/>
                  </a:lnTo>
                  <a:lnTo>
                    <a:pt x="17492" y="5026"/>
                  </a:lnTo>
                  <a:lnTo>
                    <a:pt x="17588" y="4787"/>
                  </a:lnTo>
                  <a:lnTo>
                    <a:pt x="17910" y="4638"/>
                  </a:lnTo>
                  <a:lnTo>
                    <a:pt x="18569" y="4787"/>
                  </a:lnTo>
                  <a:lnTo>
                    <a:pt x="18810" y="4474"/>
                  </a:lnTo>
                  <a:lnTo>
                    <a:pt x="19068" y="4400"/>
                  </a:lnTo>
                  <a:lnTo>
                    <a:pt x="19244" y="4474"/>
                  </a:lnTo>
                  <a:lnTo>
                    <a:pt x="19068" y="4787"/>
                  </a:lnTo>
                  <a:lnTo>
                    <a:pt x="19325" y="4787"/>
                  </a:lnTo>
                  <a:lnTo>
                    <a:pt x="19325" y="5026"/>
                  </a:lnTo>
                  <a:lnTo>
                    <a:pt x="19244" y="5250"/>
                  </a:lnTo>
                  <a:lnTo>
                    <a:pt x="19486" y="5101"/>
                  </a:lnTo>
                  <a:lnTo>
                    <a:pt x="19486" y="5250"/>
                  </a:lnTo>
                  <a:lnTo>
                    <a:pt x="19727" y="5250"/>
                  </a:lnTo>
                  <a:lnTo>
                    <a:pt x="19984" y="5488"/>
                  </a:lnTo>
                  <a:lnTo>
                    <a:pt x="19904" y="5488"/>
                  </a:lnTo>
                  <a:lnTo>
                    <a:pt x="19727" y="5712"/>
                  </a:lnTo>
                  <a:lnTo>
                    <a:pt x="19904" y="6100"/>
                  </a:lnTo>
                  <a:lnTo>
                    <a:pt x="19727" y="6249"/>
                  </a:lnTo>
                  <a:lnTo>
                    <a:pt x="19662" y="6100"/>
                  </a:lnTo>
                  <a:lnTo>
                    <a:pt x="19068" y="6249"/>
                  </a:lnTo>
                  <a:lnTo>
                    <a:pt x="18569" y="6711"/>
                  </a:lnTo>
                  <a:lnTo>
                    <a:pt x="18569" y="7263"/>
                  </a:lnTo>
                  <a:lnTo>
                    <a:pt x="18248" y="7487"/>
                  </a:lnTo>
                  <a:lnTo>
                    <a:pt x="18248" y="7711"/>
                  </a:lnTo>
                  <a:lnTo>
                    <a:pt x="18248" y="8113"/>
                  </a:lnTo>
                  <a:lnTo>
                    <a:pt x="17990" y="8650"/>
                  </a:lnTo>
                  <a:lnTo>
                    <a:pt x="17588" y="8650"/>
                  </a:lnTo>
                  <a:lnTo>
                    <a:pt x="17588" y="9262"/>
                  </a:lnTo>
                  <a:lnTo>
                    <a:pt x="17331" y="9336"/>
                  </a:lnTo>
                  <a:lnTo>
                    <a:pt x="17492" y="9963"/>
                  </a:lnTo>
                  <a:lnTo>
                    <a:pt x="17235" y="9963"/>
                  </a:lnTo>
                  <a:lnTo>
                    <a:pt x="17074" y="9650"/>
                  </a:lnTo>
                  <a:lnTo>
                    <a:pt x="16833" y="9336"/>
                  </a:lnTo>
                  <a:lnTo>
                    <a:pt x="16833" y="9023"/>
                  </a:lnTo>
                  <a:lnTo>
                    <a:pt x="16495" y="9336"/>
                  </a:lnTo>
                  <a:lnTo>
                    <a:pt x="16415" y="9336"/>
                  </a:lnTo>
                  <a:lnTo>
                    <a:pt x="16238" y="9262"/>
                  </a:lnTo>
                  <a:lnTo>
                    <a:pt x="16158" y="9262"/>
                  </a:lnTo>
                  <a:lnTo>
                    <a:pt x="15981" y="8725"/>
                  </a:lnTo>
                  <a:lnTo>
                    <a:pt x="16158" y="8650"/>
                  </a:lnTo>
                  <a:lnTo>
                    <a:pt x="16238" y="8352"/>
                  </a:lnTo>
                  <a:lnTo>
                    <a:pt x="16672" y="8262"/>
                  </a:lnTo>
                  <a:lnTo>
                    <a:pt x="16672" y="8024"/>
                  </a:lnTo>
                  <a:lnTo>
                    <a:pt x="16833" y="7875"/>
                  </a:lnTo>
                  <a:lnTo>
                    <a:pt x="16672" y="7651"/>
                  </a:lnTo>
                  <a:lnTo>
                    <a:pt x="15064" y="7711"/>
                  </a:lnTo>
                  <a:lnTo>
                    <a:pt x="15161" y="7651"/>
                  </a:lnTo>
                  <a:lnTo>
                    <a:pt x="15064" y="7263"/>
                  </a:lnTo>
                  <a:lnTo>
                    <a:pt x="14662" y="7040"/>
                  </a:lnTo>
                  <a:lnTo>
                    <a:pt x="14244" y="6711"/>
                  </a:lnTo>
                  <a:lnTo>
                    <a:pt x="14003" y="6711"/>
                  </a:lnTo>
                  <a:lnTo>
                    <a:pt x="13842" y="7263"/>
                  </a:lnTo>
                  <a:lnTo>
                    <a:pt x="14068" y="7487"/>
                  </a:lnTo>
                  <a:lnTo>
                    <a:pt x="14244" y="7487"/>
                  </a:lnTo>
                  <a:lnTo>
                    <a:pt x="14502" y="7711"/>
                  </a:lnTo>
                  <a:lnTo>
                    <a:pt x="14068" y="7711"/>
                  </a:lnTo>
                  <a:lnTo>
                    <a:pt x="14068" y="8024"/>
                  </a:lnTo>
                  <a:lnTo>
                    <a:pt x="13842" y="8113"/>
                  </a:lnTo>
                  <a:lnTo>
                    <a:pt x="14068" y="8352"/>
                  </a:lnTo>
                  <a:lnTo>
                    <a:pt x="14502" y="8501"/>
                  </a:lnTo>
                  <a:lnTo>
                    <a:pt x="14405" y="8874"/>
                  </a:lnTo>
                  <a:lnTo>
                    <a:pt x="14904" y="10276"/>
                  </a:lnTo>
                  <a:lnTo>
                    <a:pt x="14502" y="10336"/>
                  </a:lnTo>
                  <a:lnTo>
                    <a:pt x="14502" y="10112"/>
                  </a:lnTo>
                  <a:lnTo>
                    <a:pt x="14244" y="10500"/>
                  </a:lnTo>
                  <a:lnTo>
                    <a:pt x="14068" y="10336"/>
                  </a:lnTo>
                  <a:lnTo>
                    <a:pt x="14068" y="9963"/>
                  </a:lnTo>
                  <a:lnTo>
                    <a:pt x="14003" y="9963"/>
                  </a:lnTo>
                  <a:lnTo>
                    <a:pt x="14003" y="10276"/>
                  </a:lnTo>
                  <a:lnTo>
                    <a:pt x="13408" y="10500"/>
                  </a:lnTo>
                  <a:lnTo>
                    <a:pt x="13151" y="10664"/>
                  </a:lnTo>
                  <a:lnTo>
                    <a:pt x="13151" y="10723"/>
                  </a:lnTo>
                  <a:lnTo>
                    <a:pt x="13328" y="11126"/>
                  </a:lnTo>
                  <a:lnTo>
                    <a:pt x="13151" y="11350"/>
                  </a:lnTo>
                  <a:lnTo>
                    <a:pt x="12990" y="11499"/>
                  </a:lnTo>
                  <a:lnTo>
                    <a:pt x="12910" y="11738"/>
                  </a:lnTo>
                  <a:lnTo>
                    <a:pt x="12331" y="11887"/>
                  </a:lnTo>
                  <a:lnTo>
                    <a:pt x="12331" y="11738"/>
                  </a:lnTo>
                  <a:lnTo>
                    <a:pt x="12074" y="11887"/>
                  </a:lnTo>
                  <a:lnTo>
                    <a:pt x="12235" y="11887"/>
                  </a:lnTo>
                  <a:lnTo>
                    <a:pt x="11576" y="12737"/>
                  </a:lnTo>
                  <a:lnTo>
                    <a:pt x="10997" y="13125"/>
                  </a:lnTo>
                  <a:lnTo>
                    <a:pt x="10498" y="13587"/>
                  </a:lnTo>
                  <a:lnTo>
                    <a:pt x="10161" y="13900"/>
                  </a:lnTo>
                  <a:lnTo>
                    <a:pt x="10322" y="13960"/>
                  </a:lnTo>
                  <a:lnTo>
                    <a:pt x="9839" y="14198"/>
                  </a:lnTo>
                  <a:lnTo>
                    <a:pt x="9502" y="14362"/>
                  </a:lnTo>
                  <a:lnTo>
                    <a:pt x="9244" y="14601"/>
                  </a:lnTo>
                  <a:lnTo>
                    <a:pt x="9164" y="14601"/>
                  </a:lnTo>
                  <a:lnTo>
                    <a:pt x="8842" y="14750"/>
                  </a:lnTo>
                  <a:lnTo>
                    <a:pt x="8746" y="15213"/>
                  </a:lnTo>
                  <a:lnTo>
                    <a:pt x="8842" y="15600"/>
                  </a:lnTo>
                  <a:lnTo>
                    <a:pt x="8842" y="15824"/>
                  </a:lnTo>
                  <a:lnTo>
                    <a:pt x="8842" y="16212"/>
                  </a:lnTo>
                  <a:lnTo>
                    <a:pt x="8746" y="16212"/>
                  </a:lnTo>
                  <a:lnTo>
                    <a:pt x="9003" y="16585"/>
                  </a:lnTo>
                  <a:lnTo>
                    <a:pt x="8746" y="17136"/>
                  </a:lnTo>
                  <a:lnTo>
                    <a:pt x="8585" y="17435"/>
                  </a:lnTo>
                  <a:lnTo>
                    <a:pt x="8746" y="18449"/>
                  </a:lnTo>
                  <a:lnTo>
                    <a:pt x="8328" y="18449"/>
                  </a:lnTo>
                  <a:lnTo>
                    <a:pt x="8087" y="18986"/>
                  </a:lnTo>
                  <a:lnTo>
                    <a:pt x="8424" y="19075"/>
                  </a:lnTo>
                  <a:lnTo>
                    <a:pt x="8328" y="19224"/>
                  </a:lnTo>
                  <a:lnTo>
                    <a:pt x="7749" y="19224"/>
                  </a:lnTo>
                  <a:lnTo>
                    <a:pt x="7492" y="19448"/>
                  </a:lnTo>
                  <a:lnTo>
                    <a:pt x="7492" y="19687"/>
                  </a:lnTo>
                  <a:lnTo>
                    <a:pt x="7074" y="19985"/>
                  </a:lnTo>
                  <a:lnTo>
                    <a:pt x="6158" y="18747"/>
                  </a:lnTo>
                  <a:lnTo>
                    <a:pt x="6318" y="18837"/>
                  </a:lnTo>
                  <a:lnTo>
                    <a:pt x="5756" y="17763"/>
                  </a:lnTo>
                  <a:lnTo>
                    <a:pt x="5338" y="17136"/>
                  </a:lnTo>
                  <a:lnTo>
                    <a:pt x="4839" y="16122"/>
                  </a:lnTo>
                  <a:lnTo>
                    <a:pt x="4582" y="15362"/>
                  </a:lnTo>
                  <a:lnTo>
                    <a:pt x="4180" y="14750"/>
                  </a:lnTo>
                  <a:lnTo>
                    <a:pt x="3489" y="12886"/>
                  </a:lnTo>
                  <a:lnTo>
                    <a:pt x="3328" y="12349"/>
                  </a:lnTo>
                  <a:lnTo>
                    <a:pt x="3167" y="11499"/>
                  </a:lnTo>
                  <a:lnTo>
                    <a:pt x="3167" y="10962"/>
                  </a:lnTo>
                  <a:lnTo>
                    <a:pt x="3087" y="10723"/>
                  </a:lnTo>
                  <a:lnTo>
                    <a:pt x="3087" y="10664"/>
                  </a:lnTo>
                  <a:lnTo>
                    <a:pt x="3167" y="10500"/>
                  </a:lnTo>
                  <a:lnTo>
                    <a:pt x="3087" y="10336"/>
                  </a:lnTo>
                  <a:lnTo>
                    <a:pt x="2926" y="10112"/>
                  </a:lnTo>
                  <a:lnTo>
                    <a:pt x="3167" y="10112"/>
                  </a:lnTo>
                  <a:lnTo>
                    <a:pt x="3167" y="9963"/>
                  </a:lnTo>
                  <a:lnTo>
                    <a:pt x="2830" y="9963"/>
                  </a:lnTo>
                  <a:lnTo>
                    <a:pt x="2830" y="10276"/>
                  </a:lnTo>
                  <a:lnTo>
                    <a:pt x="2508" y="10336"/>
                  </a:lnTo>
                  <a:lnTo>
                    <a:pt x="2830" y="10500"/>
                  </a:lnTo>
                  <a:lnTo>
                    <a:pt x="2669" y="10887"/>
                  </a:lnTo>
                  <a:lnTo>
                    <a:pt x="1849" y="11126"/>
                  </a:lnTo>
                  <a:lnTo>
                    <a:pt x="1350" y="10887"/>
                  </a:lnTo>
                  <a:lnTo>
                    <a:pt x="434" y="9963"/>
                  </a:lnTo>
                  <a:lnTo>
                    <a:pt x="675" y="9963"/>
                  </a:lnTo>
                  <a:lnTo>
                    <a:pt x="1350" y="9724"/>
                  </a:lnTo>
                  <a:lnTo>
                    <a:pt x="1350" y="9500"/>
                  </a:lnTo>
                  <a:lnTo>
                    <a:pt x="756" y="9724"/>
                  </a:lnTo>
                  <a:lnTo>
                    <a:pt x="96" y="9336"/>
                  </a:lnTo>
                  <a:lnTo>
                    <a:pt x="0" y="9023"/>
                  </a:lnTo>
                  <a:lnTo>
                    <a:pt x="96" y="8874"/>
                  </a:lnTo>
                  <a:lnTo>
                    <a:pt x="0" y="8874"/>
                  </a:lnTo>
                  <a:lnTo>
                    <a:pt x="0" y="8725"/>
                  </a:lnTo>
                  <a:lnTo>
                    <a:pt x="257" y="8725"/>
                  </a:lnTo>
                  <a:lnTo>
                    <a:pt x="257" y="8650"/>
                  </a:lnTo>
                  <a:lnTo>
                    <a:pt x="916" y="8650"/>
                  </a:lnTo>
                  <a:lnTo>
                    <a:pt x="1158" y="8650"/>
                  </a:lnTo>
                  <a:lnTo>
                    <a:pt x="1415" y="8501"/>
                  </a:lnTo>
                  <a:lnTo>
                    <a:pt x="1592" y="8650"/>
                  </a:lnTo>
                  <a:lnTo>
                    <a:pt x="1752" y="8501"/>
                  </a:lnTo>
                  <a:lnTo>
                    <a:pt x="1752" y="8352"/>
                  </a:lnTo>
                  <a:lnTo>
                    <a:pt x="1350" y="7487"/>
                  </a:lnTo>
                  <a:lnTo>
                    <a:pt x="1093" y="7412"/>
                  </a:lnTo>
                  <a:lnTo>
                    <a:pt x="1093" y="6711"/>
                  </a:lnTo>
                  <a:lnTo>
                    <a:pt x="498" y="6637"/>
                  </a:lnTo>
                  <a:lnTo>
                    <a:pt x="916" y="6025"/>
                  </a:lnTo>
                  <a:lnTo>
                    <a:pt x="1093" y="5861"/>
                  </a:lnTo>
                  <a:lnTo>
                    <a:pt x="1158" y="5712"/>
                  </a:lnTo>
                  <a:lnTo>
                    <a:pt x="1350" y="6025"/>
                  </a:lnTo>
                  <a:lnTo>
                    <a:pt x="2170" y="5712"/>
                  </a:lnTo>
                  <a:lnTo>
                    <a:pt x="2251" y="5638"/>
                  </a:lnTo>
                  <a:lnTo>
                    <a:pt x="2412" y="5488"/>
                  </a:lnTo>
                  <a:lnTo>
                    <a:pt x="2412" y="5101"/>
                  </a:lnTo>
                  <a:lnTo>
                    <a:pt x="3087" y="4787"/>
                  </a:lnTo>
                  <a:lnTo>
                    <a:pt x="3087" y="4400"/>
                  </a:lnTo>
                  <a:lnTo>
                    <a:pt x="3328" y="4087"/>
                  </a:lnTo>
                  <a:lnTo>
                    <a:pt x="3585" y="3624"/>
                  </a:lnTo>
                  <a:lnTo>
                    <a:pt x="3923" y="3386"/>
                  </a:lnTo>
                  <a:lnTo>
                    <a:pt x="3585" y="3013"/>
                  </a:lnTo>
                  <a:lnTo>
                    <a:pt x="3923" y="2774"/>
                  </a:lnTo>
                  <a:lnTo>
                    <a:pt x="4180" y="2625"/>
                  </a:lnTo>
                  <a:lnTo>
                    <a:pt x="4180" y="2401"/>
                  </a:lnTo>
                  <a:lnTo>
                    <a:pt x="3585" y="2237"/>
                  </a:lnTo>
                  <a:lnTo>
                    <a:pt x="3489" y="2013"/>
                  </a:lnTo>
                  <a:lnTo>
                    <a:pt x="3167" y="1864"/>
                  </a:lnTo>
                  <a:lnTo>
                    <a:pt x="3167" y="1223"/>
                  </a:lnTo>
                  <a:lnTo>
                    <a:pt x="2830" y="850"/>
                  </a:lnTo>
                  <a:lnTo>
                    <a:pt x="3087" y="611"/>
                  </a:lnTo>
                  <a:lnTo>
                    <a:pt x="3746" y="611"/>
                  </a:lnTo>
                  <a:lnTo>
                    <a:pt x="4180" y="776"/>
                  </a:lnTo>
                  <a:lnTo>
                    <a:pt x="4839" y="552"/>
                  </a:lnTo>
                  <a:lnTo>
                    <a:pt x="5338" y="149"/>
                  </a:lnTo>
                  <a:lnTo>
                    <a:pt x="5498" y="0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09" name="Freeform 89">
              <a:extLst>
                <a:ext uri="{FF2B5EF4-FFF2-40B4-BE49-F238E27FC236}">
                  <a16:creationId xmlns:a16="http://schemas.microsoft.com/office/drawing/2014/main" id="{4DBB282B-BE4C-A367-54BB-121C4C33638E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2" y="2795"/>
              <a:ext cx="194" cy="211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20000" h="20000">
                  <a:moveTo>
                    <a:pt x="17207" y="19962"/>
                  </a:moveTo>
                  <a:lnTo>
                    <a:pt x="16140" y="18409"/>
                  </a:lnTo>
                  <a:lnTo>
                    <a:pt x="15524" y="18030"/>
                  </a:lnTo>
                  <a:lnTo>
                    <a:pt x="14661" y="17424"/>
                  </a:lnTo>
                  <a:lnTo>
                    <a:pt x="12936" y="16439"/>
                  </a:lnTo>
                  <a:lnTo>
                    <a:pt x="12936" y="15871"/>
                  </a:lnTo>
                  <a:lnTo>
                    <a:pt x="11663" y="14848"/>
                  </a:lnTo>
                  <a:lnTo>
                    <a:pt x="10637" y="13295"/>
                  </a:lnTo>
                  <a:lnTo>
                    <a:pt x="10637" y="13106"/>
                  </a:lnTo>
                  <a:lnTo>
                    <a:pt x="9569" y="11742"/>
                  </a:lnTo>
                  <a:lnTo>
                    <a:pt x="9569" y="11364"/>
                  </a:lnTo>
                  <a:lnTo>
                    <a:pt x="8501" y="10152"/>
                  </a:lnTo>
                  <a:lnTo>
                    <a:pt x="8296" y="9583"/>
                  </a:lnTo>
                  <a:lnTo>
                    <a:pt x="7433" y="9205"/>
                  </a:lnTo>
                  <a:lnTo>
                    <a:pt x="6571" y="7045"/>
                  </a:lnTo>
                  <a:lnTo>
                    <a:pt x="6776" y="6629"/>
                  </a:lnTo>
                  <a:lnTo>
                    <a:pt x="4682" y="5644"/>
                  </a:lnTo>
                  <a:lnTo>
                    <a:pt x="4435" y="4886"/>
                  </a:lnTo>
                  <a:lnTo>
                    <a:pt x="4025" y="4886"/>
                  </a:lnTo>
                  <a:lnTo>
                    <a:pt x="2957" y="3485"/>
                  </a:lnTo>
                  <a:lnTo>
                    <a:pt x="2752" y="3485"/>
                  </a:lnTo>
                  <a:lnTo>
                    <a:pt x="164" y="1553"/>
                  </a:lnTo>
                  <a:lnTo>
                    <a:pt x="0" y="758"/>
                  </a:lnTo>
                  <a:lnTo>
                    <a:pt x="0" y="0"/>
                  </a:lnTo>
                  <a:lnTo>
                    <a:pt x="1068" y="0"/>
                  </a:lnTo>
                  <a:lnTo>
                    <a:pt x="2752" y="758"/>
                  </a:lnTo>
                  <a:lnTo>
                    <a:pt x="4025" y="758"/>
                  </a:lnTo>
                  <a:lnTo>
                    <a:pt x="5503" y="1932"/>
                  </a:lnTo>
                  <a:lnTo>
                    <a:pt x="5503" y="2538"/>
                  </a:lnTo>
                  <a:lnTo>
                    <a:pt x="7885" y="4091"/>
                  </a:lnTo>
                  <a:lnTo>
                    <a:pt x="8912" y="4886"/>
                  </a:lnTo>
                  <a:lnTo>
                    <a:pt x="9979" y="6061"/>
                  </a:lnTo>
                  <a:lnTo>
                    <a:pt x="10637" y="5644"/>
                  </a:lnTo>
                  <a:lnTo>
                    <a:pt x="11047" y="6061"/>
                  </a:lnTo>
                  <a:lnTo>
                    <a:pt x="11253" y="7045"/>
                  </a:lnTo>
                  <a:lnTo>
                    <a:pt x="11910" y="7045"/>
                  </a:lnTo>
                  <a:lnTo>
                    <a:pt x="12320" y="7652"/>
                  </a:lnTo>
                  <a:lnTo>
                    <a:pt x="12936" y="8030"/>
                  </a:lnTo>
                  <a:lnTo>
                    <a:pt x="14004" y="8598"/>
                  </a:lnTo>
                  <a:lnTo>
                    <a:pt x="14456" y="8977"/>
                  </a:lnTo>
                  <a:lnTo>
                    <a:pt x="13593" y="9205"/>
                  </a:lnTo>
                  <a:lnTo>
                    <a:pt x="14456" y="9205"/>
                  </a:lnTo>
                  <a:lnTo>
                    <a:pt x="15113" y="8977"/>
                  </a:lnTo>
                  <a:lnTo>
                    <a:pt x="15524" y="9205"/>
                  </a:lnTo>
                  <a:lnTo>
                    <a:pt x="15688" y="9773"/>
                  </a:lnTo>
                  <a:lnTo>
                    <a:pt x="15113" y="10152"/>
                  </a:lnTo>
                  <a:lnTo>
                    <a:pt x="15688" y="10152"/>
                  </a:lnTo>
                  <a:lnTo>
                    <a:pt x="15113" y="10758"/>
                  </a:lnTo>
                  <a:lnTo>
                    <a:pt x="15688" y="11136"/>
                  </a:lnTo>
                  <a:lnTo>
                    <a:pt x="16797" y="11364"/>
                  </a:lnTo>
                  <a:lnTo>
                    <a:pt x="17207" y="12311"/>
                  </a:lnTo>
                  <a:lnTo>
                    <a:pt x="17864" y="13295"/>
                  </a:lnTo>
                  <a:lnTo>
                    <a:pt x="17454" y="13864"/>
                  </a:lnTo>
                  <a:lnTo>
                    <a:pt x="18070" y="13712"/>
                  </a:lnTo>
                  <a:lnTo>
                    <a:pt x="18891" y="13712"/>
                  </a:lnTo>
                  <a:lnTo>
                    <a:pt x="19548" y="14697"/>
                  </a:lnTo>
                  <a:lnTo>
                    <a:pt x="19959" y="14848"/>
                  </a:lnTo>
                  <a:lnTo>
                    <a:pt x="19138" y="15871"/>
                  </a:lnTo>
                  <a:lnTo>
                    <a:pt x="19548" y="16250"/>
                  </a:lnTo>
                  <a:lnTo>
                    <a:pt x="19548" y="17197"/>
                  </a:lnTo>
                  <a:lnTo>
                    <a:pt x="19138" y="19583"/>
                  </a:lnTo>
                  <a:lnTo>
                    <a:pt x="18070" y="18977"/>
                  </a:lnTo>
                  <a:lnTo>
                    <a:pt x="17864" y="19583"/>
                  </a:lnTo>
                  <a:lnTo>
                    <a:pt x="17207" y="19356"/>
                  </a:lnTo>
                  <a:lnTo>
                    <a:pt x="17207" y="19962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10" name="Freeform 90">
              <a:extLst>
                <a:ext uri="{FF2B5EF4-FFF2-40B4-BE49-F238E27FC236}">
                  <a16:creationId xmlns:a16="http://schemas.microsoft.com/office/drawing/2014/main" id="{611DC511-E7CC-696D-B475-7BCEDFEC386C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2" y="2902"/>
              <a:ext cx="176" cy="168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20000" h="20000">
                  <a:moveTo>
                    <a:pt x="19955" y="5667"/>
                  </a:moveTo>
                  <a:lnTo>
                    <a:pt x="19683" y="19952"/>
                  </a:lnTo>
                  <a:lnTo>
                    <a:pt x="17642" y="17524"/>
                  </a:lnTo>
                  <a:lnTo>
                    <a:pt x="16689" y="18000"/>
                  </a:lnTo>
                  <a:lnTo>
                    <a:pt x="15737" y="17524"/>
                  </a:lnTo>
                  <a:lnTo>
                    <a:pt x="15737" y="16238"/>
                  </a:lnTo>
                  <a:lnTo>
                    <a:pt x="15057" y="14810"/>
                  </a:lnTo>
                  <a:lnTo>
                    <a:pt x="15057" y="14048"/>
                  </a:lnTo>
                  <a:lnTo>
                    <a:pt x="13832" y="11810"/>
                  </a:lnTo>
                  <a:lnTo>
                    <a:pt x="12426" y="10810"/>
                  </a:lnTo>
                  <a:lnTo>
                    <a:pt x="9841" y="9619"/>
                  </a:lnTo>
                  <a:lnTo>
                    <a:pt x="8254" y="9143"/>
                  </a:lnTo>
                  <a:lnTo>
                    <a:pt x="7528" y="8381"/>
                  </a:lnTo>
                  <a:lnTo>
                    <a:pt x="7800" y="8381"/>
                  </a:lnTo>
                  <a:lnTo>
                    <a:pt x="7800" y="7905"/>
                  </a:lnTo>
                  <a:lnTo>
                    <a:pt x="7528" y="7905"/>
                  </a:lnTo>
                  <a:lnTo>
                    <a:pt x="6349" y="7905"/>
                  </a:lnTo>
                  <a:lnTo>
                    <a:pt x="6349" y="7619"/>
                  </a:lnTo>
                  <a:lnTo>
                    <a:pt x="5850" y="7905"/>
                  </a:lnTo>
                  <a:lnTo>
                    <a:pt x="5170" y="7143"/>
                  </a:lnTo>
                  <a:lnTo>
                    <a:pt x="5669" y="6429"/>
                  </a:lnTo>
                  <a:lnTo>
                    <a:pt x="5669" y="5905"/>
                  </a:lnTo>
                  <a:lnTo>
                    <a:pt x="5170" y="6429"/>
                  </a:lnTo>
                  <a:lnTo>
                    <a:pt x="4943" y="7143"/>
                  </a:lnTo>
                  <a:lnTo>
                    <a:pt x="4490" y="7905"/>
                  </a:lnTo>
                  <a:lnTo>
                    <a:pt x="3810" y="8381"/>
                  </a:lnTo>
                  <a:lnTo>
                    <a:pt x="3265" y="7619"/>
                  </a:lnTo>
                  <a:lnTo>
                    <a:pt x="3810" y="6619"/>
                  </a:lnTo>
                  <a:lnTo>
                    <a:pt x="3265" y="6429"/>
                  </a:lnTo>
                  <a:lnTo>
                    <a:pt x="2812" y="5905"/>
                  </a:lnTo>
                  <a:lnTo>
                    <a:pt x="1859" y="5905"/>
                  </a:lnTo>
                  <a:lnTo>
                    <a:pt x="2585" y="5667"/>
                  </a:lnTo>
                  <a:lnTo>
                    <a:pt x="3265" y="5667"/>
                  </a:lnTo>
                  <a:lnTo>
                    <a:pt x="4490" y="5143"/>
                  </a:lnTo>
                  <a:lnTo>
                    <a:pt x="4943" y="5143"/>
                  </a:lnTo>
                  <a:lnTo>
                    <a:pt x="5170" y="5143"/>
                  </a:lnTo>
                  <a:lnTo>
                    <a:pt x="5669" y="4667"/>
                  </a:lnTo>
                  <a:lnTo>
                    <a:pt x="5170" y="4476"/>
                  </a:lnTo>
                  <a:lnTo>
                    <a:pt x="3991" y="4476"/>
                  </a:lnTo>
                  <a:lnTo>
                    <a:pt x="2585" y="4667"/>
                  </a:lnTo>
                  <a:lnTo>
                    <a:pt x="2132" y="3714"/>
                  </a:lnTo>
                  <a:lnTo>
                    <a:pt x="2132" y="3190"/>
                  </a:lnTo>
                  <a:lnTo>
                    <a:pt x="1406" y="2714"/>
                  </a:lnTo>
                  <a:lnTo>
                    <a:pt x="0" y="2429"/>
                  </a:lnTo>
                  <a:lnTo>
                    <a:pt x="0" y="1952"/>
                  </a:lnTo>
                  <a:lnTo>
                    <a:pt x="272" y="1238"/>
                  </a:lnTo>
                  <a:lnTo>
                    <a:pt x="1406" y="762"/>
                  </a:lnTo>
                  <a:lnTo>
                    <a:pt x="2812" y="0"/>
                  </a:lnTo>
                  <a:lnTo>
                    <a:pt x="3991" y="762"/>
                  </a:lnTo>
                  <a:lnTo>
                    <a:pt x="5669" y="1238"/>
                  </a:lnTo>
                  <a:lnTo>
                    <a:pt x="5850" y="1476"/>
                  </a:lnTo>
                  <a:lnTo>
                    <a:pt x="6349" y="2714"/>
                  </a:lnTo>
                  <a:lnTo>
                    <a:pt x="5850" y="3714"/>
                  </a:lnTo>
                  <a:lnTo>
                    <a:pt x="6803" y="5667"/>
                  </a:lnTo>
                  <a:lnTo>
                    <a:pt x="6803" y="5143"/>
                  </a:lnTo>
                  <a:lnTo>
                    <a:pt x="7075" y="5143"/>
                  </a:lnTo>
                  <a:lnTo>
                    <a:pt x="7528" y="5667"/>
                  </a:lnTo>
                  <a:lnTo>
                    <a:pt x="7528" y="5905"/>
                  </a:lnTo>
                  <a:lnTo>
                    <a:pt x="7528" y="6429"/>
                  </a:lnTo>
                  <a:lnTo>
                    <a:pt x="8254" y="7143"/>
                  </a:lnTo>
                  <a:lnTo>
                    <a:pt x="8934" y="6619"/>
                  </a:lnTo>
                  <a:lnTo>
                    <a:pt x="10567" y="4667"/>
                  </a:lnTo>
                  <a:lnTo>
                    <a:pt x="12426" y="4476"/>
                  </a:lnTo>
                  <a:lnTo>
                    <a:pt x="11973" y="3714"/>
                  </a:lnTo>
                  <a:lnTo>
                    <a:pt x="13651" y="2714"/>
                  </a:lnTo>
                  <a:lnTo>
                    <a:pt x="16689" y="4476"/>
                  </a:lnTo>
                  <a:lnTo>
                    <a:pt x="18549" y="4667"/>
                  </a:lnTo>
                  <a:lnTo>
                    <a:pt x="19955" y="5667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11" name="Freeform 91">
              <a:extLst>
                <a:ext uri="{FF2B5EF4-FFF2-40B4-BE49-F238E27FC236}">
                  <a16:creationId xmlns:a16="http://schemas.microsoft.com/office/drawing/2014/main" id="{ED5349E5-FE72-6F9D-B109-EA5D494CF98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0" y="2865"/>
              <a:ext cx="116" cy="137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w 20000"/>
                <a:gd name="T75" fmla="*/ 0 h 20000"/>
                <a:gd name="T76" fmla="*/ 0 w 20000"/>
                <a:gd name="T77" fmla="*/ 0 h 20000"/>
                <a:gd name="T78" fmla="*/ 0 w 20000"/>
                <a:gd name="T79" fmla="*/ 0 h 20000"/>
                <a:gd name="T80" fmla="*/ 0 w 20000"/>
                <a:gd name="T81" fmla="*/ 0 h 2000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0000" h="20000">
                  <a:moveTo>
                    <a:pt x="3574" y="19942"/>
                  </a:moveTo>
                  <a:lnTo>
                    <a:pt x="2131" y="19592"/>
                  </a:lnTo>
                  <a:lnTo>
                    <a:pt x="2131" y="18717"/>
                  </a:lnTo>
                  <a:lnTo>
                    <a:pt x="2818" y="17201"/>
                  </a:lnTo>
                  <a:lnTo>
                    <a:pt x="2131" y="15102"/>
                  </a:lnTo>
                  <a:lnTo>
                    <a:pt x="2131" y="14227"/>
                  </a:lnTo>
                  <a:lnTo>
                    <a:pt x="412" y="14227"/>
                  </a:lnTo>
                  <a:lnTo>
                    <a:pt x="412" y="12653"/>
                  </a:lnTo>
                  <a:lnTo>
                    <a:pt x="0" y="12420"/>
                  </a:lnTo>
                  <a:lnTo>
                    <a:pt x="1100" y="11778"/>
                  </a:lnTo>
                  <a:lnTo>
                    <a:pt x="1787" y="10904"/>
                  </a:lnTo>
                  <a:lnTo>
                    <a:pt x="2131" y="10029"/>
                  </a:lnTo>
                  <a:lnTo>
                    <a:pt x="1787" y="8746"/>
                  </a:lnTo>
                  <a:lnTo>
                    <a:pt x="2131" y="7289"/>
                  </a:lnTo>
                  <a:lnTo>
                    <a:pt x="3574" y="6939"/>
                  </a:lnTo>
                  <a:lnTo>
                    <a:pt x="3918" y="4898"/>
                  </a:lnTo>
                  <a:lnTo>
                    <a:pt x="3918" y="4548"/>
                  </a:lnTo>
                  <a:lnTo>
                    <a:pt x="4674" y="2449"/>
                  </a:lnTo>
                  <a:lnTo>
                    <a:pt x="4948" y="2157"/>
                  </a:lnTo>
                  <a:lnTo>
                    <a:pt x="5704" y="3032"/>
                  </a:lnTo>
                  <a:lnTo>
                    <a:pt x="6460" y="2449"/>
                  </a:lnTo>
                  <a:lnTo>
                    <a:pt x="6735" y="1574"/>
                  </a:lnTo>
                  <a:lnTo>
                    <a:pt x="8591" y="1574"/>
                  </a:lnTo>
                  <a:lnTo>
                    <a:pt x="8591" y="2157"/>
                  </a:lnTo>
                  <a:lnTo>
                    <a:pt x="11065" y="2157"/>
                  </a:lnTo>
                  <a:lnTo>
                    <a:pt x="13883" y="2449"/>
                  </a:lnTo>
                  <a:lnTo>
                    <a:pt x="17113" y="2449"/>
                  </a:lnTo>
                  <a:lnTo>
                    <a:pt x="18832" y="933"/>
                  </a:lnTo>
                  <a:lnTo>
                    <a:pt x="19588" y="0"/>
                  </a:lnTo>
                  <a:lnTo>
                    <a:pt x="19931" y="641"/>
                  </a:lnTo>
                  <a:lnTo>
                    <a:pt x="19588" y="2157"/>
                  </a:lnTo>
                  <a:lnTo>
                    <a:pt x="18557" y="3032"/>
                  </a:lnTo>
                  <a:lnTo>
                    <a:pt x="17801" y="3965"/>
                  </a:lnTo>
                  <a:lnTo>
                    <a:pt x="14914" y="3965"/>
                  </a:lnTo>
                  <a:lnTo>
                    <a:pt x="13883" y="3965"/>
                  </a:lnTo>
                  <a:lnTo>
                    <a:pt x="11065" y="3965"/>
                  </a:lnTo>
                  <a:lnTo>
                    <a:pt x="9278" y="3615"/>
                  </a:lnTo>
                  <a:lnTo>
                    <a:pt x="7835" y="3615"/>
                  </a:lnTo>
                  <a:lnTo>
                    <a:pt x="6460" y="3615"/>
                  </a:lnTo>
                  <a:lnTo>
                    <a:pt x="4948" y="3615"/>
                  </a:lnTo>
                  <a:lnTo>
                    <a:pt x="4674" y="4898"/>
                  </a:lnTo>
                  <a:lnTo>
                    <a:pt x="4674" y="6939"/>
                  </a:lnTo>
                  <a:lnTo>
                    <a:pt x="5704" y="7289"/>
                  </a:lnTo>
                  <a:lnTo>
                    <a:pt x="6460" y="8455"/>
                  </a:lnTo>
                  <a:lnTo>
                    <a:pt x="7491" y="8455"/>
                  </a:lnTo>
                  <a:lnTo>
                    <a:pt x="8591" y="6939"/>
                  </a:lnTo>
                  <a:lnTo>
                    <a:pt x="9622" y="7289"/>
                  </a:lnTo>
                  <a:lnTo>
                    <a:pt x="10378" y="7289"/>
                  </a:lnTo>
                  <a:lnTo>
                    <a:pt x="11065" y="6939"/>
                  </a:lnTo>
                  <a:lnTo>
                    <a:pt x="12509" y="6939"/>
                  </a:lnTo>
                  <a:lnTo>
                    <a:pt x="13196" y="6356"/>
                  </a:lnTo>
                  <a:lnTo>
                    <a:pt x="13883" y="6356"/>
                  </a:lnTo>
                  <a:lnTo>
                    <a:pt x="14914" y="6939"/>
                  </a:lnTo>
                  <a:lnTo>
                    <a:pt x="14227" y="7289"/>
                  </a:lnTo>
                  <a:lnTo>
                    <a:pt x="13196" y="7289"/>
                  </a:lnTo>
                  <a:lnTo>
                    <a:pt x="11409" y="8455"/>
                  </a:lnTo>
                  <a:lnTo>
                    <a:pt x="9278" y="10029"/>
                  </a:lnTo>
                  <a:lnTo>
                    <a:pt x="7835" y="10029"/>
                  </a:lnTo>
                  <a:lnTo>
                    <a:pt x="11409" y="12653"/>
                  </a:lnTo>
                  <a:lnTo>
                    <a:pt x="11409" y="13586"/>
                  </a:lnTo>
                  <a:lnTo>
                    <a:pt x="11065" y="14810"/>
                  </a:lnTo>
                  <a:lnTo>
                    <a:pt x="12096" y="14810"/>
                  </a:lnTo>
                  <a:lnTo>
                    <a:pt x="12096" y="15743"/>
                  </a:lnTo>
                  <a:lnTo>
                    <a:pt x="13196" y="15743"/>
                  </a:lnTo>
                  <a:lnTo>
                    <a:pt x="13196" y="16618"/>
                  </a:lnTo>
                  <a:lnTo>
                    <a:pt x="11409" y="16618"/>
                  </a:lnTo>
                  <a:lnTo>
                    <a:pt x="10378" y="17201"/>
                  </a:lnTo>
                  <a:lnTo>
                    <a:pt x="10378" y="17551"/>
                  </a:lnTo>
                  <a:lnTo>
                    <a:pt x="8591" y="17551"/>
                  </a:lnTo>
                  <a:lnTo>
                    <a:pt x="9278" y="15743"/>
                  </a:lnTo>
                  <a:lnTo>
                    <a:pt x="6735" y="14227"/>
                  </a:lnTo>
                  <a:lnTo>
                    <a:pt x="6735" y="13586"/>
                  </a:lnTo>
                  <a:lnTo>
                    <a:pt x="7491" y="12653"/>
                  </a:lnTo>
                  <a:lnTo>
                    <a:pt x="6735" y="11778"/>
                  </a:lnTo>
                  <a:lnTo>
                    <a:pt x="6460" y="12420"/>
                  </a:lnTo>
                  <a:lnTo>
                    <a:pt x="4948" y="12653"/>
                  </a:lnTo>
                  <a:lnTo>
                    <a:pt x="4948" y="13294"/>
                  </a:lnTo>
                  <a:lnTo>
                    <a:pt x="4948" y="14810"/>
                  </a:lnTo>
                  <a:lnTo>
                    <a:pt x="4948" y="16618"/>
                  </a:lnTo>
                  <a:lnTo>
                    <a:pt x="4948" y="18134"/>
                  </a:lnTo>
                  <a:lnTo>
                    <a:pt x="4948" y="19942"/>
                  </a:lnTo>
                  <a:lnTo>
                    <a:pt x="3918" y="19592"/>
                  </a:lnTo>
                  <a:lnTo>
                    <a:pt x="3574" y="19942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12" name="Freeform 92">
              <a:extLst>
                <a:ext uri="{FF2B5EF4-FFF2-40B4-BE49-F238E27FC236}">
                  <a16:creationId xmlns:a16="http://schemas.microsoft.com/office/drawing/2014/main" id="{E468B113-272E-E321-0758-C2237A1CFE97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8" y="3006"/>
              <a:ext cx="166" cy="54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w 20000"/>
                <a:gd name="T75" fmla="*/ 0 h 20000"/>
                <a:gd name="T76" fmla="*/ 0 w 20000"/>
                <a:gd name="T77" fmla="*/ 0 h 20000"/>
                <a:gd name="T78" fmla="*/ 0 w 20000"/>
                <a:gd name="T79" fmla="*/ 0 h 20000"/>
                <a:gd name="T80" fmla="*/ 0 w 20000"/>
                <a:gd name="T81" fmla="*/ 0 h 20000"/>
                <a:gd name="T82" fmla="*/ 0 w 20000"/>
                <a:gd name="T83" fmla="*/ 0 h 20000"/>
                <a:gd name="T84" fmla="*/ 0 w 20000"/>
                <a:gd name="T85" fmla="*/ 0 h 2000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20000" h="20000">
                  <a:moveTo>
                    <a:pt x="19952" y="19853"/>
                  </a:moveTo>
                  <a:lnTo>
                    <a:pt x="18699" y="18382"/>
                  </a:lnTo>
                  <a:lnTo>
                    <a:pt x="16916" y="16029"/>
                  </a:lnTo>
                  <a:lnTo>
                    <a:pt x="15952" y="17500"/>
                  </a:lnTo>
                  <a:lnTo>
                    <a:pt x="14747" y="16029"/>
                  </a:lnTo>
                  <a:lnTo>
                    <a:pt x="13687" y="16029"/>
                  </a:lnTo>
                  <a:lnTo>
                    <a:pt x="12193" y="15294"/>
                  </a:lnTo>
                  <a:lnTo>
                    <a:pt x="10988" y="13824"/>
                  </a:lnTo>
                  <a:lnTo>
                    <a:pt x="8482" y="11471"/>
                  </a:lnTo>
                  <a:lnTo>
                    <a:pt x="6988" y="12059"/>
                  </a:lnTo>
                  <a:lnTo>
                    <a:pt x="5012" y="9853"/>
                  </a:lnTo>
                  <a:lnTo>
                    <a:pt x="2458" y="8382"/>
                  </a:lnTo>
                  <a:lnTo>
                    <a:pt x="2940" y="7647"/>
                  </a:lnTo>
                  <a:lnTo>
                    <a:pt x="1253" y="6029"/>
                  </a:lnTo>
                  <a:lnTo>
                    <a:pt x="0" y="5441"/>
                  </a:lnTo>
                  <a:lnTo>
                    <a:pt x="482" y="5441"/>
                  </a:lnTo>
                  <a:lnTo>
                    <a:pt x="964" y="5441"/>
                  </a:lnTo>
                  <a:lnTo>
                    <a:pt x="1735" y="2353"/>
                  </a:lnTo>
                  <a:lnTo>
                    <a:pt x="2217" y="0"/>
                  </a:lnTo>
                  <a:lnTo>
                    <a:pt x="4241" y="1471"/>
                  </a:lnTo>
                  <a:lnTo>
                    <a:pt x="4241" y="0"/>
                  </a:lnTo>
                  <a:lnTo>
                    <a:pt x="5012" y="0"/>
                  </a:lnTo>
                  <a:lnTo>
                    <a:pt x="5687" y="1471"/>
                  </a:lnTo>
                  <a:lnTo>
                    <a:pt x="6217" y="2353"/>
                  </a:lnTo>
                  <a:lnTo>
                    <a:pt x="6988" y="1471"/>
                  </a:lnTo>
                  <a:lnTo>
                    <a:pt x="7470" y="5441"/>
                  </a:lnTo>
                  <a:lnTo>
                    <a:pt x="10699" y="6029"/>
                  </a:lnTo>
                  <a:lnTo>
                    <a:pt x="11470" y="6029"/>
                  </a:lnTo>
                  <a:lnTo>
                    <a:pt x="11711" y="3824"/>
                  </a:lnTo>
                  <a:lnTo>
                    <a:pt x="12723" y="3824"/>
                  </a:lnTo>
                  <a:lnTo>
                    <a:pt x="12964" y="5441"/>
                  </a:lnTo>
                  <a:lnTo>
                    <a:pt x="13446" y="5441"/>
                  </a:lnTo>
                  <a:lnTo>
                    <a:pt x="14747" y="5441"/>
                  </a:lnTo>
                  <a:lnTo>
                    <a:pt x="15470" y="6029"/>
                  </a:lnTo>
                  <a:lnTo>
                    <a:pt x="16241" y="9853"/>
                  </a:lnTo>
                  <a:lnTo>
                    <a:pt x="17494" y="12059"/>
                  </a:lnTo>
                  <a:lnTo>
                    <a:pt x="17976" y="11471"/>
                  </a:lnTo>
                  <a:lnTo>
                    <a:pt x="18988" y="11471"/>
                  </a:lnTo>
                  <a:lnTo>
                    <a:pt x="19952" y="12059"/>
                  </a:lnTo>
                  <a:lnTo>
                    <a:pt x="19470" y="13824"/>
                  </a:lnTo>
                  <a:lnTo>
                    <a:pt x="19470" y="16029"/>
                  </a:lnTo>
                  <a:lnTo>
                    <a:pt x="19952" y="18382"/>
                  </a:lnTo>
                  <a:lnTo>
                    <a:pt x="19952" y="19853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13" name="Freeform 93">
              <a:extLst>
                <a:ext uri="{FF2B5EF4-FFF2-40B4-BE49-F238E27FC236}">
                  <a16:creationId xmlns:a16="http://schemas.microsoft.com/office/drawing/2014/main" id="{39E7C726-5A49-17D1-F2D5-8F00FF5A2B9A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0" y="3053"/>
              <a:ext cx="71" cy="38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0000" h="20000">
                  <a:moveTo>
                    <a:pt x="2373" y="19787"/>
                  </a:moveTo>
                  <a:lnTo>
                    <a:pt x="0" y="19787"/>
                  </a:lnTo>
                  <a:lnTo>
                    <a:pt x="678" y="15532"/>
                  </a:lnTo>
                  <a:lnTo>
                    <a:pt x="1808" y="12128"/>
                  </a:lnTo>
                  <a:lnTo>
                    <a:pt x="4633" y="8723"/>
                  </a:lnTo>
                  <a:lnTo>
                    <a:pt x="7684" y="6596"/>
                  </a:lnTo>
                  <a:lnTo>
                    <a:pt x="9379" y="3404"/>
                  </a:lnTo>
                  <a:lnTo>
                    <a:pt x="14124" y="0"/>
                  </a:lnTo>
                  <a:lnTo>
                    <a:pt x="19887" y="0"/>
                  </a:lnTo>
                  <a:lnTo>
                    <a:pt x="17627" y="3404"/>
                  </a:lnTo>
                  <a:lnTo>
                    <a:pt x="16949" y="3404"/>
                  </a:lnTo>
                  <a:lnTo>
                    <a:pt x="14576" y="5532"/>
                  </a:lnTo>
                  <a:lnTo>
                    <a:pt x="7684" y="12128"/>
                  </a:lnTo>
                  <a:lnTo>
                    <a:pt x="4633" y="17660"/>
                  </a:lnTo>
                  <a:lnTo>
                    <a:pt x="3503" y="17660"/>
                  </a:lnTo>
                  <a:lnTo>
                    <a:pt x="2373" y="19787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14" name="Freeform 94">
              <a:extLst>
                <a:ext uri="{FF2B5EF4-FFF2-40B4-BE49-F238E27FC236}">
                  <a16:creationId xmlns:a16="http://schemas.microsoft.com/office/drawing/2014/main" id="{2B40A3EB-70CD-AEE6-090D-A267C8E0A2E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7" y="2859"/>
              <a:ext cx="28" cy="56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20000" h="20000">
                  <a:moveTo>
                    <a:pt x="8986" y="19857"/>
                  </a:moveTo>
                  <a:lnTo>
                    <a:pt x="4638" y="16857"/>
                  </a:lnTo>
                  <a:lnTo>
                    <a:pt x="1739" y="13143"/>
                  </a:lnTo>
                  <a:lnTo>
                    <a:pt x="1739" y="11714"/>
                  </a:lnTo>
                  <a:lnTo>
                    <a:pt x="0" y="9571"/>
                  </a:lnTo>
                  <a:lnTo>
                    <a:pt x="0" y="7286"/>
                  </a:lnTo>
                  <a:lnTo>
                    <a:pt x="1739" y="3714"/>
                  </a:lnTo>
                  <a:lnTo>
                    <a:pt x="7536" y="0"/>
                  </a:lnTo>
                  <a:lnTo>
                    <a:pt x="4638" y="2000"/>
                  </a:lnTo>
                  <a:lnTo>
                    <a:pt x="7536" y="5857"/>
                  </a:lnTo>
                  <a:lnTo>
                    <a:pt x="1739" y="7286"/>
                  </a:lnTo>
                  <a:lnTo>
                    <a:pt x="4638" y="8143"/>
                  </a:lnTo>
                  <a:lnTo>
                    <a:pt x="7536" y="7286"/>
                  </a:lnTo>
                  <a:lnTo>
                    <a:pt x="8986" y="7286"/>
                  </a:lnTo>
                  <a:lnTo>
                    <a:pt x="8986" y="5857"/>
                  </a:lnTo>
                  <a:lnTo>
                    <a:pt x="16522" y="4286"/>
                  </a:lnTo>
                  <a:lnTo>
                    <a:pt x="16522" y="7286"/>
                  </a:lnTo>
                  <a:lnTo>
                    <a:pt x="8986" y="9571"/>
                  </a:lnTo>
                  <a:lnTo>
                    <a:pt x="19710" y="13143"/>
                  </a:lnTo>
                  <a:lnTo>
                    <a:pt x="7536" y="11714"/>
                  </a:lnTo>
                  <a:lnTo>
                    <a:pt x="7536" y="13143"/>
                  </a:lnTo>
                  <a:lnTo>
                    <a:pt x="8986" y="19857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15" name="Freeform 95">
              <a:extLst>
                <a:ext uri="{FF2B5EF4-FFF2-40B4-BE49-F238E27FC236}">
                  <a16:creationId xmlns:a16="http://schemas.microsoft.com/office/drawing/2014/main" id="{71F403FB-C013-0967-E1D8-9D38E8AABBC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4" y="2952"/>
              <a:ext cx="54" cy="17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0000" h="20000">
                  <a:moveTo>
                    <a:pt x="19853" y="19535"/>
                  </a:moveTo>
                  <a:lnTo>
                    <a:pt x="13824" y="12093"/>
                  </a:lnTo>
                  <a:lnTo>
                    <a:pt x="11471" y="6977"/>
                  </a:lnTo>
                  <a:lnTo>
                    <a:pt x="11471" y="12093"/>
                  </a:lnTo>
                  <a:lnTo>
                    <a:pt x="7647" y="12093"/>
                  </a:lnTo>
                  <a:lnTo>
                    <a:pt x="7647" y="6977"/>
                  </a:lnTo>
                  <a:lnTo>
                    <a:pt x="4559" y="12093"/>
                  </a:lnTo>
                  <a:lnTo>
                    <a:pt x="2353" y="6977"/>
                  </a:lnTo>
                  <a:lnTo>
                    <a:pt x="1471" y="12093"/>
                  </a:lnTo>
                  <a:lnTo>
                    <a:pt x="0" y="6977"/>
                  </a:lnTo>
                  <a:lnTo>
                    <a:pt x="2353" y="0"/>
                  </a:lnTo>
                  <a:lnTo>
                    <a:pt x="7647" y="0"/>
                  </a:lnTo>
                  <a:lnTo>
                    <a:pt x="10000" y="0"/>
                  </a:lnTo>
                  <a:lnTo>
                    <a:pt x="11471" y="0"/>
                  </a:lnTo>
                  <a:lnTo>
                    <a:pt x="13824" y="0"/>
                  </a:lnTo>
                  <a:lnTo>
                    <a:pt x="16029" y="0"/>
                  </a:lnTo>
                  <a:lnTo>
                    <a:pt x="18382" y="6977"/>
                  </a:lnTo>
                  <a:lnTo>
                    <a:pt x="19853" y="12093"/>
                  </a:lnTo>
                  <a:lnTo>
                    <a:pt x="19853" y="19535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16" name="Freeform 96">
              <a:extLst>
                <a:ext uri="{FF2B5EF4-FFF2-40B4-BE49-F238E27FC236}">
                  <a16:creationId xmlns:a16="http://schemas.microsoft.com/office/drawing/2014/main" id="{7B78B1BD-0F9E-5330-6C28-E453C6192F6C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6" y="3047"/>
              <a:ext cx="61" cy="17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20000" h="20000">
                  <a:moveTo>
                    <a:pt x="8947" y="19524"/>
                  </a:moveTo>
                  <a:lnTo>
                    <a:pt x="5395" y="19524"/>
                  </a:lnTo>
                  <a:lnTo>
                    <a:pt x="4079" y="14762"/>
                  </a:lnTo>
                  <a:lnTo>
                    <a:pt x="0" y="14762"/>
                  </a:lnTo>
                  <a:lnTo>
                    <a:pt x="0" y="10000"/>
                  </a:lnTo>
                  <a:lnTo>
                    <a:pt x="1447" y="7143"/>
                  </a:lnTo>
                  <a:lnTo>
                    <a:pt x="4079" y="2857"/>
                  </a:lnTo>
                  <a:lnTo>
                    <a:pt x="7500" y="7143"/>
                  </a:lnTo>
                  <a:lnTo>
                    <a:pt x="9605" y="10000"/>
                  </a:lnTo>
                  <a:lnTo>
                    <a:pt x="11053" y="7143"/>
                  </a:lnTo>
                  <a:lnTo>
                    <a:pt x="15789" y="10000"/>
                  </a:lnTo>
                  <a:lnTo>
                    <a:pt x="16447" y="7143"/>
                  </a:lnTo>
                  <a:lnTo>
                    <a:pt x="17763" y="7143"/>
                  </a:lnTo>
                  <a:lnTo>
                    <a:pt x="17763" y="2857"/>
                  </a:lnTo>
                  <a:lnTo>
                    <a:pt x="18553" y="0"/>
                  </a:lnTo>
                  <a:lnTo>
                    <a:pt x="19868" y="2857"/>
                  </a:lnTo>
                  <a:lnTo>
                    <a:pt x="17763" y="10000"/>
                  </a:lnTo>
                  <a:lnTo>
                    <a:pt x="13026" y="14762"/>
                  </a:lnTo>
                  <a:lnTo>
                    <a:pt x="12368" y="19524"/>
                  </a:lnTo>
                  <a:lnTo>
                    <a:pt x="9605" y="14762"/>
                  </a:lnTo>
                  <a:lnTo>
                    <a:pt x="8947" y="19524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17" name="Freeform 97">
              <a:extLst>
                <a:ext uri="{FF2B5EF4-FFF2-40B4-BE49-F238E27FC236}">
                  <a16:creationId xmlns:a16="http://schemas.microsoft.com/office/drawing/2014/main" id="{141CE7AD-7004-151B-74E8-ACE6BADF7C59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3" y="3047"/>
              <a:ext cx="43" cy="17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20000" h="20000">
                  <a:moveTo>
                    <a:pt x="0" y="19524"/>
                  </a:moveTo>
                  <a:lnTo>
                    <a:pt x="0" y="10000"/>
                  </a:lnTo>
                  <a:lnTo>
                    <a:pt x="2569" y="7143"/>
                  </a:lnTo>
                  <a:lnTo>
                    <a:pt x="6606" y="7143"/>
                  </a:lnTo>
                  <a:lnTo>
                    <a:pt x="7523" y="10000"/>
                  </a:lnTo>
                  <a:lnTo>
                    <a:pt x="9358" y="10000"/>
                  </a:lnTo>
                  <a:lnTo>
                    <a:pt x="10459" y="7143"/>
                  </a:lnTo>
                  <a:lnTo>
                    <a:pt x="7523" y="2857"/>
                  </a:lnTo>
                  <a:lnTo>
                    <a:pt x="10459" y="0"/>
                  </a:lnTo>
                  <a:lnTo>
                    <a:pt x="12294" y="2857"/>
                  </a:lnTo>
                  <a:lnTo>
                    <a:pt x="14128" y="2857"/>
                  </a:lnTo>
                  <a:lnTo>
                    <a:pt x="16881" y="7143"/>
                  </a:lnTo>
                  <a:lnTo>
                    <a:pt x="17982" y="2857"/>
                  </a:lnTo>
                  <a:lnTo>
                    <a:pt x="19817" y="14762"/>
                  </a:lnTo>
                  <a:lnTo>
                    <a:pt x="14128" y="14762"/>
                  </a:lnTo>
                  <a:lnTo>
                    <a:pt x="14128" y="10000"/>
                  </a:lnTo>
                  <a:lnTo>
                    <a:pt x="12294" y="10000"/>
                  </a:lnTo>
                  <a:lnTo>
                    <a:pt x="10459" y="19524"/>
                  </a:lnTo>
                  <a:lnTo>
                    <a:pt x="7523" y="19524"/>
                  </a:lnTo>
                  <a:lnTo>
                    <a:pt x="0" y="19524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18" name="Freeform 98">
              <a:extLst>
                <a:ext uri="{FF2B5EF4-FFF2-40B4-BE49-F238E27FC236}">
                  <a16:creationId xmlns:a16="http://schemas.microsoft.com/office/drawing/2014/main" id="{38800A92-2A46-337D-13F6-35ECE040720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8" y="2925"/>
              <a:ext cx="31" cy="27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0000" h="20000">
                  <a:moveTo>
                    <a:pt x="19744" y="19706"/>
                  </a:moveTo>
                  <a:lnTo>
                    <a:pt x="11795" y="18235"/>
                  </a:lnTo>
                  <a:lnTo>
                    <a:pt x="9231" y="10882"/>
                  </a:lnTo>
                  <a:lnTo>
                    <a:pt x="5128" y="6176"/>
                  </a:lnTo>
                  <a:lnTo>
                    <a:pt x="0" y="6176"/>
                  </a:lnTo>
                  <a:lnTo>
                    <a:pt x="5128" y="6176"/>
                  </a:lnTo>
                  <a:lnTo>
                    <a:pt x="5128" y="0"/>
                  </a:lnTo>
                  <a:lnTo>
                    <a:pt x="6667" y="0"/>
                  </a:lnTo>
                  <a:lnTo>
                    <a:pt x="6667" y="2941"/>
                  </a:lnTo>
                  <a:lnTo>
                    <a:pt x="9231" y="2941"/>
                  </a:lnTo>
                  <a:lnTo>
                    <a:pt x="9231" y="0"/>
                  </a:lnTo>
                  <a:lnTo>
                    <a:pt x="11795" y="0"/>
                  </a:lnTo>
                  <a:lnTo>
                    <a:pt x="13077" y="2941"/>
                  </a:lnTo>
                  <a:lnTo>
                    <a:pt x="13077" y="12059"/>
                  </a:lnTo>
                  <a:lnTo>
                    <a:pt x="19744" y="15000"/>
                  </a:lnTo>
                  <a:lnTo>
                    <a:pt x="17179" y="18235"/>
                  </a:lnTo>
                  <a:lnTo>
                    <a:pt x="19744" y="19706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19" name="Freeform 99">
              <a:extLst>
                <a:ext uri="{FF2B5EF4-FFF2-40B4-BE49-F238E27FC236}">
                  <a16:creationId xmlns:a16="http://schemas.microsoft.com/office/drawing/2014/main" id="{EC1426EA-C299-5455-2E47-D61321AAC9FB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3" y="3037"/>
              <a:ext cx="26" cy="19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0000" h="20000">
                  <a:moveTo>
                    <a:pt x="0" y="19583"/>
                  </a:moveTo>
                  <a:lnTo>
                    <a:pt x="6563" y="6667"/>
                  </a:lnTo>
                  <a:lnTo>
                    <a:pt x="16563" y="0"/>
                  </a:lnTo>
                  <a:lnTo>
                    <a:pt x="19688" y="1667"/>
                  </a:lnTo>
                  <a:lnTo>
                    <a:pt x="19688" y="10833"/>
                  </a:lnTo>
                  <a:lnTo>
                    <a:pt x="14688" y="17083"/>
                  </a:lnTo>
                  <a:lnTo>
                    <a:pt x="0" y="19583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20" name="Freeform 100">
              <a:extLst>
                <a:ext uri="{FF2B5EF4-FFF2-40B4-BE49-F238E27FC236}">
                  <a16:creationId xmlns:a16="http://schemas.microsoft.com/office/drawing/2014/main" id="{BF4E1716-F794-4E06-C4FA-C6522A6CCB4C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2" y="3070"/>
              <a:ext cx="31" cy="21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0000" h="20000">
                  <a:moveTo>
                    <a:pt x="15897" y="19615"/>
                  </a:moveTo>
                  <a:lnTo>
                    <a:pt x="12051" y="11923"/>
                  </a:lnTo>
                  <a:lnTo>
                    <a:pt x="5128" y="5769"/>
                  </a:lnTo>
                  <a:lnTo>
                    <a:pt x="0" y="5769"/>
                  </a:lnTo>
                  <a:lnTo>
                    <a:pt x="0" y="2308"/>
                  </a:lnTo>
                  <a:lnTo>
                    <a:pt x="6667" y="2308"/>
                  </a:lnTo>
                  <a:lnTo>
                    <a:pt x="12051" y="0"/>
                  </a:lnTo>
                  <a:lnTo>
                    <a:pt x="13077" y="5769"/>
                  </a:lnTo>
                  <a:lnTo>
                    <a:pt x="17179" y="5769"/>
                  </a:lnTo>
                  <a:lnTo>
                    <a:pt x="19744" y="11923"/>
                  </a:lnTo>
                  <a:lnTo>
                    <a:pt x="17179" y="15769"/>
                  </a:lnTo>
                  <a:lnTo>
                    <a:pt x="15897" y="19615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21" name="Freeform 101">
              <a:extLst>
                <a:ext uri="{FF2B5EF4-FFF2-40B4-BE49-F238E27FC236}">
                  <a16:creationId xmlns:a16="http://schemas.microsoft.com/office/drawing/2014/main" id="{A03A19BD-7052-E502-F912-C2866527717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2" y="2956"/>
              <a:ext cx="22" cy="13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0000" h="20000">
                  <a:moveTo>
                    <a:pt x="10000" y="19375"/>
                  </a:moveTo>
                  <a:lnTo>
                    <a:pt x="0" y="2500"/>
                  </a:lnTo>
                  <a:lnTo>
                    <a:pt x="0" y="0"/>
                  </a:lnTo>
                  <a:lnTo>
                    <a:pt x="17407" y="0"/>
                  </a:lnTo>
                  <a:lnTo>
                    <a:pt x="19630" y="15625"/>
                  </a:lnTo>
                  <a:lnTo>
                    <a:pt x="10000" y="19375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22" name="Freeform 102">
              <a:extLst>
                <a:ext uri="{FF2B5EF4-FFF2-40B4-BE49-F238E27FC236}">
                  <a16:creationId xmlns:a16="http://schemas.microsoft.com/office/drawing/2014/main" id="{4D9AFAA4-ABEC-C1FE-5444-74FEE56E0B9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3" y="3047"/>
              <a:ext cx="23" cy="9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000" h="20000">
                  <a:moveTo>
                    <a:pt x="10690" y="19091"/>
                  </a:moveTo>
                  <a:lnTo>
                    <a:pt x="5517" y="13636"/>
                  </a:lnTo>
                  <a:lnTo>
                    <a:pt x="0" y="13636"/>
                  </a:lnTo>
                  <a:lnTo>
                    <a:pt x="0" y="0"/>
                  </a:lnTo>
                  <a:lnTo>
                    <a:pt x="5517" y="5455"/>
                  </a:lnTo>
                  <a:lnTo>
                    <a:pt x="10690" y="0"/>
                  </a:lnTo>
                  <a:lnTo>
                    <a:pt x="19655" y="13636"/>
                  </a:lnTo>
                  <a:lnTo>
                    <a:pt x="10690" y="13636"/>
                  </a:lnTo>
                  <a:lnTo>
                    <a:pt x="10690" y="19091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23" name="Freeform 103">
              <a:extLst>
                <a:ext uri="{FF2B5EF4-FFF2-40B4-BE49-F238E27FC236}">
                  <a16:creationId xmlns:a16="http://schemas.microsoft.com/office/drawing/2014/main" id="{6534D54D-0519-FE87-8AD9-C6A209DB0B07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6" y="3022"/>
              <a:ext cx="20" cy="7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0000" h="20000">
                  <a:moveTo>
                    <a:pt x="10833" y="18824"/>
                  </a:moveTo>
                  <a:lnTo>
                    <a:pt x="0" y="12941"/>
                  </a:lnTo>
                  <a:lnTo>
                    <a:pt x="0" y="0"/>
                  </a:lnTo>
                  <a:lnTo>
                    <a:pt x="19583" y="0"/>
                  </a:lnTo>
                  <a:lnTo>
                    <a:pt x="17083" y="12941"/>
                  </a:lnTo>
                  <a:lnTo>
                    <a:pt x="12917" y="12941"/>
                  </a:lnTo>
                  <a:lnTo>
                    <a:pt x="10833" y="18824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24" name="Freeform 104">
              <a:extLst>
                <a:ext uri="{FF2B5EF4-FFF2-40B4-BE49-F238E27FC236}">
                  <a16:creationId xmlns:a16="http://schemas.microsoft.com/office/drawing/2014/main" id="{FBE71410-6CA2-9AF9-AD1F-340B10D704D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6" y="3049"/>
              <a:ext cx="13" cy="15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0000" h="20000">
                  <a:moveTo>
                    <a:pt x="16250" y="19459"/>
                  </a:moveTo>
                  <a:lnTo>
                    <a:pt x="0" y="14054"/>
                  </a:lnTo>
                  <a:lnTo>
                    <a:pt x="0" y="8649"/>
                  </a:lnTo>
                  <a:lnTo>
                    <a:pt x="9375" y="14054"/>
                  </a:lnTo>
                  <a:lnTo>
                    <a:pt x="6875" y="5405"/>
                  </a:lnTo>
                  <a:lnTo>
                    <a:pt x="9375" y="0"/>
                  </a:lnTo>
                  <a:lnTo>
                    <a:pt x="19375" y="0"/>
                  </a:lnTo>
                  <a:lnTo>
                    <a:pt x="16250" y="19459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25" name="Freeform 105">
              <a:extLst>
                <a:ext uri="{FF2B5EF4-FFF2-40B4-BE49-F238E27FC236}">
                  <a16:creationId xmlns:a16="http://schemas.microsoft.com/office/drawing/2014/main" id="{C942EB63-F353-D711-CFD6-DFF8F33E94B9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1" y="2946"/>
              <a:ext cx="15" cy="11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0000" h="20000">
                  <a:moveTo>
                    <a:pt x="0" y="19286"/>
                  </a:moveTo>
                  <a:lnTo>
                    <a:pt x="5263" y="0"/>
                  </a:lnTo>
                  <a:lnTo>
                    <a:pt x="19474" y="0"/>
                  </a:lnTo>
                  <a:lnTo>
                    <a:pt x="19474" y="19286"/>
                  </a:lnTo>
                  <a:lnTo>
                    <a:pt x="11053" y="11429"/>
                  </a:lnTo>
                  <a:lnTo>
                    <a:pt x="0" y="19286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26" name="Freeform 106">
              <a:extLst>
                <a:ext uri="{FF2B5EF4-FFF2-40B4-BE49-F238E27FC236}">
                  <a16:creationId xmlns:a16="http://schemas.microsoft.com/office/drawing/2014/main" id="{C9728E80-4002-86AE-5D10-94C423DA1136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9" y="2869"/>
              <a:ext cx="13" cy="21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000" h="20000">
                  <a:moveTo>
                    <a:pt x="13125" y="19615"/>
                  </a:moveTo>
                  <a:lnTo>
                    <a:pt x="0" y="1538"/>
                  </a:lnTo>
                  <a:lnTo>
                    <a:pt x="3750" y="0"/>
                  </a:lnTo>
                  <a:lnTo>
                    <a:pt x="19375" y="9615"/>
                  </a:lnTo>
                  <a:lnTo>
                    <a:pt x="13125" y="19615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27" name="Freeform 107">
              <a:extLst>
                <a:ext uri="{FF2B5EF4-FFF2-40B4-BE49-F238E27FC236}">
                  <a16:creationId xmlns:a16="http://schemas.microsoft.com/office/drawing/2014/main" id="{2783E66A-C4B1-E199-EEBE-E24CD210CAB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6" y="2915"/>
              <a:ext cx="8" cy="15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0000" h="20000">
                  <a:moveTo>
                    <a:pt x="14286" y="19459"/>
                  </a:moveTo>
                  <a:lnTo>
                    <a:pt x="0" y="5405"/>
                  </a:lnTo>
                  <a:lnTo>
                    <a:pt x="0" y="0"/>
                  </a:lnTo>
                  <a:lnTo>
                    <a:pt x="3810" y="0"/>
                  </a:lnTo>
                  <a:lnTo>
                    <a:pt x="19048" y="14054"/>
                  </a:lnTo>
                  <a:lnTo>
                    <a:pt x="14286" y="19459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28" name="Freeform 108">
              <a:extLst>
                <a:ext uri="{FF2B5EF4-FFF2-40B4-BE49-F238E27FC236}">
                  <a16:creationId xmlns:a16="http://schemas.microsoft.com/office/drawing/2014/main" id="{85B9E353-27D4-A352-7154-7D9E8164F15D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8" y="3028"/>
              <a:ext cx="12" cy="20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000" h="20000">
                  <a:moveTo>
                    <a:pt x="6250" y="19583"/>
                  </a:moveTo>
                  <a:lnTo>
                    <a:pt x="0" y="15417"/>
                  </a:lnTo>
                  <a:lnTo>
                    <a:pt x="15625" y="0"/>
                  </a:lnTo>
                  <a:lnTo>
                    <a:pt x="19375" y="8750"/>
                  </a:lnTo>
                  <a:lnTo>
                    <a:pt x="6250" y="19583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29" name="Freeform 109">
              <a:extLst>
                <a:ext uri="{FF2B5EF4-FFF2-40B4-BE49-F238E27FC236}">
                  <a16:creationId xmlns:a16="http://schemas.microsoft.com/office/drawing/2014/main" id="{84B6B2A5-CAD7-1DE8-2932-9812476A04D4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2" y="2842"/>
              <a:ext cx="13" cy="13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000" h="20000">
                  <a:moveTo>
                    <a:pt x="19375" y="19375"/>
                  </a:moveTo>
                  <a:lnTo>
                    <a:pt x="0" y="6875"/>
                  </a:lnTo>
                  <a:lnTo>
                    <a:pt x="0" y="0"/>
                  </a:lnTo>
                  <a:lnTo>
                    <a:pt x="19375" y="16250"/>
                  </a:lnTo>
                  <a:lnTo>
                    <a:pt x="19375" y="19375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30" name="Freeform 110">
              <a:extLst>
                <a:ext uri="{FF2B5EF4-FFF2-40B4-BE49-F238E27FC236}">
                  <a16:creationId xmlns:a16="http://schemas.microsoft.com/office/drawing/2014/main" id="{886CEF3A-1B64-4791-BCA5-26A2091FECE7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0" y="2822"/>
              <a:ext cx="10" cy="10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0000" h="20000">
                  <a:moveTo>
                    <a:pt x="3704" y="19259"/>
                  </a:moveTo>
                  <a:lnTo>
                    <a:pt x="0" y="7407"/>
                  </a:lnTo>
                  <a:lnTo>
                    <a:pt x="3704" y="0"/>
                  </a:lnTo>
                  <a:lnTo>
                    <a:pt x="11852" y="7407"/>
                  </a:lnTo>
                  <a:lnTo>
                    <a:pt x="19259" y="19259"/>
                  </a:lnTo>
                  <a:lnTo>
                    <a:pt x="3704" y="19259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31" name="Freeform 111">
              <a:extLst>
                <a:ext uri="{FF2B5EF4-FFF2-40B4-BE49-F238E27FC236}">
                  <a16:creationId xmlns:a16="http://schemas.microsoft.com/office/drawing/2014/main" id="{0594E5E8-468F-C554-9BB9-0668164017E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9" y="2871"/>
              <a:ext cx="6" cy="5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2500" y="18333"/>
                  </a:lnTo>
                  <a:lnTo>
                    <a:pt x="18750" y="0"/>
                  </a:lnTo>
                  <a:lnTo>
                    <a:pt x="12500" y="1833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32" name="Freeform 112">
              <a:extLst>
                <a:ext uri="{FF2B5EF4-FFF2-40B4-BE49-F238E27FC236}">
                  <a16:creationId xmlns:a16="http://schemas.microsoft.com/office/drawing/2014/main" id="{7F5B8E30-D77A-1C97-A420-A68B6588DDA1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4" y="2184"/>
              <a:ext cx="170" cy="166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w 20000"/>
                <a:gd name="T75" fmla="*/ 0 h 20000"/>
                <a:gd name="T76" fmla="*/ 0 w 20000"/>
                <a:gd name="T77" fmla="*/ 0 h 20000"/>
                <a:gd name="T78" fmla="*/ 0 w 20000"/>
                <a:gd name="T79" fmla="*/ 0 h 20000"/>
                <a:gd name="T80" fmla="*/ 0 w 20000"/>
                <a:gd name="T81" fmla="*/ 0 h 20000"/>
                <a:gd name="T82" fmla="*/ 0 w 20000"/>
                <a:gd name="T83" fmla="*/ 0 h 20000"/>
                <a:gd name="T84" fmla="*/ 0 w 20000"/>
                <a:gd name="T85" fmla="*/ 0 h 20000"/>
                <a:gd name="T86" fmla="*/ 0 w 20000"/>
                <a:gd name="T87" fmla="*/ 0 h 20000"/>
                <a:gd name="T88" fmla="*/ 0 w 20000"/>
                <a:gd name="T89" fmla="*/ 0 h 20000"/>
                <a:gd name="T90" fmla="*/ 0 w 20000"/>
                <a:gd name="T91" fmla="*/ 0 h 20000"/>
                <a:gd name="T92" fmla="*/ 0 w 20000"/>
                <a:gd name="T93" fmla="*/ 0 h 20000"/>
                <a:gd name="T94" fmla="*/ 0 w 20000"/>
                <a:gd name="T95" fmla="*/ 0 h 20000"/>
                <a:gd name="T96" fmla="*/ 0 w 20000"/>
                <a:gd name="T97" fmla="*/ 0 h 2000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0000" h="20000">
                  <a:moveTo>
                    <a:pt x="6338" y="769"/>
                  </a:moveTo>
                  <a:lnTo>
                    <a:pt x="7324" y="0"/>
                  </a:lnTo>
                  <a:lnTo>
                    <a:pt x="8545" y="288"/>
                  </a:lnTo>
                  <a:lnTo>
                    <a:pt x="10469" y="769"/>
                  </a:lnTo>
                  <a:lnTo>
                    <a:pt x="11455" y="769"/>
                  </a:lnTo>
                  <a:lnTo>
                    <a:pt x="11690" y="1490"/>
                  </a:lnTo>
                  <a:lnTo>
                    <a:pt x="12207" y="2260"/>
                  </a:lnTo>
                  <a:lnTo>
                    <a:pt x="12911" y="3462"/>
                  </a:lnTo>
                  <a:lnTo>
                    <a:pt x="13662" y="3462"/>
                  </a:lnTo>
                  <a:lnTo>
                    <a:pt x="14601" y="3462"/>
                  </a:lnTo>
                  <a:lnTo>
                    <a:pt x="14883" y="3990"/>
                  </a:lnTo>
                  <a:lnTo>
                    <a:pt x="14131" y="4231"/>
                  </a:lnTo>
                  <a:lnTo>
                    <a:pt x="14601" y="5481"/>
                  </a:lnTo>
                  <a:lnTo>
                    <a:pt x="13662" y="6010"/>
                  </a:lnTo>
                  <a:lnTo>
                    <a:pt x="13662" y="6779"/>
                  </a:lnTo>
                  <a:lnTo>
                    <a:pt x="13380" y="7260"/>
                  </a:lnTo>
                  <a:lnTo>
                    <a:pt x="13380" y="8462"/>
                  </a:lnTo>
                  <a:lnTo>
                    <a:pt x="14601" y="9471"/>
                  </a:lnTo>
                  <a:lnTo>
                    <a:pt x="14883" y="10433"/>
                  </a:lnTo>
                  <a:lnTo>
                    <a:pt x="16526" y="11490"/>
                  </a:lnTo>
                  <a:lnTo>
                    <a:pt x="17559" y="11971"/>
                  </a:lnTo>
                  <a:lnTo>
                    <a:pt x="18498" y="13750"/>
                  </a:lnTo>
                  <a:lnTo>
                    <a:pt x="18498" y="13942"/>
                  </a:lnTo>
                  <a:lnTo>
                    <a:pt x="18498" y="15192"/>
                  </a:lnTo>
                  <a:lnTo>
                    <a:pt x="19202" y="15721"/>
                  </a:lnTo>
                  <a:lnTo>
                    <a:pt x="19202" y="16683"/>
                  </a:lnTo>
                  <a:lnTo>
                    <a:pt x="19953" y="17933"/>
                  </a:lnTo>
                  <a:lnTo>
                    <a:pt x="19718" y="17933"/>
                  </a:lnTo>
                  <a:lnTo>
                    <a:pt x="18732" y="17933"/>
                  </a:lnTo>
                  <a:lnTo>
                    <a:pt x="17559" y="17933"/>
                  </a:lnTo>
                  <a:lnTo>
                    <a:pt x="17277" y="19183"/>
                  </a:lnTo>
                  <a:lnTo>
                    <a:pt x="16808" y="19952"/>
                  </a:lnTo>
                  <a:lnTo>
                    <a:pt x="12911" y="19952"/>
                  </a:lnTo>
                  <a:lnTo>
                    <a:pt x="10469" y="18942"/>
                  </a:lnTo>
                  <a:lnTo>
                    <a:pt x="10469" y="17163"/>
                  </a:lnTo>
                  <a:lnTo>
                    <a:pt x="9249" y="16683"/>
                  </a:lnTo>
                  <a:lnTo>
                    <a:pt x="9014" y="16442"/>
                  </a:lnTo>
                  <a:lnTo>
                    <a:pt x="7324" y="15721"/>
                  </a:lnTo>
                  <a:lnTo>
                    <a:pt x="3192" y="13173"/>
                  </a:lnTo>
                  <a:lnTo>
                    <a:pt x="1268" y="12692"/>
                  </a:lnTo>
                  <a:lnTo>
                    <a:pt x="0" y="9952"/>
                  </a:lnTo>
                  <a:lnTo>
                    <a:pt x="2723" y="8462"/>
                  </a:lnTo>
                  <a:lnTo>
                    <a:pt x="4131" y="7260"/>
                  </a:lnTo>
                  <a:lnTo>
                    <a:pt x="4648" y="6010"/>
                  </a:lnTo>
                  <a:lnTo>
                    <a:pt x="4648" y="4231"/>
                  </a:lnTo>
                  <a:lnTo>
                    <a:pt x="4648" y="3269"/>
                  </a:lnTo>
                  <a:lnTo>
                    <a:pt x="4648" y="2260"/>
                  </a:lnTo>
                  <a:lnTo>
                    <a:pt x="5869" y="1490"/>
                  </a:lnTo>
                  <a:lnTo>
                    <a:pt x="6338" y="769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33" name="Freeform 113">
              <a:extLst>
                <a:ext uri="{FF2B5EF4-FFF2-40B4-BE49-F238E27FC236}">
                  <a16:creationId xmlns:a16="http://schemas.microsoft.com/office/drawing/2014/main" id="{AED87EC7-9805-F5EE-0E63-8B6FCA6865A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3" y="2132"/>
              <a:ext cx="359" cy="296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w 20000"/>
                <a:gd name="T75" fmla="*/ 0 h 20000"/>
                <a:gd name="T76" fmla="*/ 0 w 20000"/>
                <a:gd name="T77" fmla="*/ 0 h 20000"/>
                <a:gd name="T78" fmla="*/ 0 w 20000"/>
                <a:gd name="T79" fmla="*/ 0 h 20000"/>
                <a:gd name="T80" fmla="*/ 0 w 20000"/>
                <a:gd name="T81" fmla="*/ 0 h 20000"/>
                <a:gd name="T82" fmla="*/ 0 w 20000"/>
                <a:gd name="T83" fmla="*/ 0 h 20000"/>
                <a:gd name="T84" fmla="*/ 0 w 20000"/>
                <a:gd name="T85" fmla="*/ 0 h 20000"/>
                <a:gd name="T86" fmla="*/ 0 w 20000"/>
                <a:gd name="T87" fmla="*/ 0 h 20000"/>
                <a:gd name="T88" fmla="*/ 0 w 20000"/>
                <a:gd name="T89" fmla="*/ 0 h 20000"/>
                <a:gd name="T90" fmla="*/ 0 w 20000"/>
                <a:gd name="T91" fmla="*/ 0 h 20000"/>
                <a:gd name="T92" fmla="*/ 0 w 20000"/>
                <a:gd name="T93" fmla="*/ 0 h 20000"/>
                <a:gd name="T94" fmla="*/ 0 w 20000"/>
                <a:gd name="T95" fmla="*/ 0 h 20000"/>
                <a:gd name="T96" fmla="*/ 0 w 20000"/>
                <a:gd name="T97" fmla="*/ 0 h 20000"/>
                <a:gd name="T98" fmla="*/ 0 w 20000"/>
                <a:gd name="T99" fmla="*/ 0 h 20000"/>
                <a:gd name="T100" fmla="*/ 0 w 20000"/>
                <a:gd name="T101" fmla="*/ 0 h 20000"/>
                <a:gd name="T102" fmla="*/ 0 w 20000"/>
                <a:gd name="T103" fmla="*/ 0 h 2000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0000" h="20000">
                  <a:moveTo>
                    <a:pt x="3233" y="1107"/>
                  </a:moveTo>
                  <a:lnTo>
                    <a:pt x="4504" y="1808"/>
                  </a:lnTo>
                  <a:lnTo>
                    <a:pt x="4370" y="2105"/>
                  </a:lnTo>
                  <a:lnTo>
                    <a:pt x="5061" y="3212"/>
                  </a:lnTo>
                  <a:lnTo>
                    <a:pt x="5886" y="3482"/>
                  </a:lnTo>
                  <a:lnTo>
                    <a:pt x="6800" y="4049"/>
                  </a:lnTo>
                  <a:lnTo>
                    <a:pt x="8294" y="4318"/>
                  </a:lnTo>
                  <a:lnTo>
                    <a:pt x="9342" y="3914"/>
                  </a:lnTo>
                  <a:lnTo>
                    <a:pt x="9588" y="3914"/>
                  </a:lnTo>
                  <a:lnTo>
                    <a:pt x="9253" y="4049"/>
                  </a:lnTo>
                  <a:lnTo>
                    <a:pt x="9253" y="4318"/>
                  </a:lnTo>
                  <a:lnTo>
                    <a:pt x="9810" y="4049"/>
                  </a:lnTo>
                  <a:lnTo>
                    <a:pt x="9588" y="3482"/>
                  </a:lnTo>
                  <a:lnTo>
                    <a:pt x="10502" y="3212"/>
                  </a:lnTo>
                  <a:lnTo>
                    <a:pt x="11081" y="2105"/>
                  </a:lnTo>
                  <a:lnTo>
                    <a:pt x="11773" y="2105"/>
                  </a:lnTo>
                  <a:lnTo>
                    <a:pt x="12687" y="1808"/>
                  </a:lnTo>
                  <a:lnTo>
                    <a:pt x="12910" y="2375"/>
                  </a:lnTo>
                  <a:lnTo>
                    <a:pt x="14181" y="2807"/>
                  </a:lnTo>
                  <a:lnTo>
                    <a:pt x="16611" y="4049"/>
                  </a:lnTo>
                  <a:lnTo>
                    <a:pt x="16834" y="5452"/>
                  </a:lnTo>
                  <a:lnTo>
                    <a:pt x="16834" y="6424"/>
                  </a:lnTo>
                  <a:lnTo>
                    <a:pt x="16611" y="7287"/>
                  </a:lnTo>
                  <a:lnTo>
                    <a:pt x="16834" y="7557"/>
                  </a:lnTo>
                  <a:lnTo>
                    <a:pt x="16499" y="7665"/>
                  </a:lnTo>
                  <a:lnTo>
                    <a:pt x="16611" y="8394"/>
                  </a:lnTo>
                  <a:lnTo>
                    <a:pt x="16834" y="8664"/>
                  </a:lnTo>
                  <a:lnTo>
                    <a:pt x="16611" y="9096"/>
                  </a:lnTo>
                  <a:lnTo>
                    <a:pt x="17101" y="10202"/>
                  </a:lnTo>
                  <a:lnTo>
                    <a:pt x="17101" y="11309"/>
                  </a:lnTo>
                  <a:lnTo>
                    <a:pt x="18016" y="11579"/>
                  </a:lnTo>
                  <a:lnTo>
                    <a:pt x="18105" y="12308"/>
                  </a:lnTo>
                  <a:lnTo>
                    <a:pt x="17770" y="12848"/>
                  </a:lnTo>
                  <a:lnTo>
                    <a:pt x="17547" y="13846"/>
                  </a:lnTo>
                  <a:lnTo>
                    <a:pt x="18350" y="15223"/>
                  </a:lnTo>
                  <a:lnTo>
                    <a:pt x="18930" y="15358"/>
                  </a:lnTo>
                  <a:lnTo>
                    <a:pt x="19509" y="16059"/>
                  </a:lnTo>
                  <a:lnTo>
                    <a:pt x="19621" y="17031"/>
                  </a:lnTo>
                  <a:lnTo>
                    <a:pt x="19978" y="17031"/>
                  </a:lnTo>
                  <a:lnTo>
                    <a:pt x="19978" y="17598"/>
                  </a:lnTo>
                  <a:lnTo>
                    <a:pt x="19844" y="17598"/>
                  </a:lnTo>
                  <a:lnTo>
                    <a:pt x="19844" y="17868"/>
                  </a:lnTo>
                  <a:lnTo>
                    <a:pt x="19509" y="17868"/>
                  </a:lnTo>
                  <a:lnTo>
                    <a:pt x="19041" y="18273"/>
                  </a:lnTo>
                  <a:lnTo>
                    <a:pt x="18707" y="18273"/>
                  </a:lnTo>
                  <a:lnTo>
                    <a:pt x="18462" y="19271"/>
                  </a:lnTo>
                  <a:lnTo>
                    <a:pt x="18462" y="19973"/>
                  </a:lnTo>
                  <a:lnTo>
                    <a:pt x="18016" y="19703"/>
                  </a:lnTo>
                  <a:lnTo>
                    <a:pt x="17101" y="19406"/>
                  </a:lnTo>
                  <a:lnTo>
                    <a:pt x="16054" y="19406"/>
                  </a:lnTo>
                  <a:lnTo>
                    <a:pt x="15139" y="19271"/>
                  </a:lnTo>
                  <a:lnTo>
                    <a:pt x="14091" y="18974"/>
                  </a:lnTo>
                  <a:lnTo>
                    <a:pt x="13623" y="17868"/>
                  </a:lnTo>
                  <a:lnTo>
                    <a:pt x="13177" y="17166"/>
                  </a:lnTo>
                  <a:lnTo>
                    <a:pt x="12575" y="17436"/>
                  </a:lnTo>
                  <a:lnTo>
                    <a:pt x="12219" y="17598"/>
                  </a:lnTo>
                  <a:lnTo>
                    <a:pt x="11773" y="17868"/>
                  </a:lnTo>
                  <a:lnTo>
                    <a:pt x="11438" y="18165"/>
                  </a:lnTo>
                  <a:lnTo>
                    <a:pt x="10725" y="17868"/>
                  </a:lnTo>
                  <a:lnTo>
                    <a:pt x="9922" y="17436"/>
                  </a:lnTo>
                  <a:lnTo>
                    <a:pt x="9342" y="17031"/>
                  </a:lnTo>
                  <a:lnTo>
                    <a:pt x="8986" y="16491"/>
                  </a:lnTo>
                  <a:lnTo>
                    <a:pt x="8294" y="16329"/>
                  </a:lnTo>
                  <a:lnTo>
                    <a:pt x="7737" y="15223"/>
                  </a:lnTo>
                  <a:lnTo>
                    <a:pt x="7514" y="14683"/>
                  </a:lnTo>
                  <a:lnTo>
                    <a:pt x="7157" y="14521"/>
                  </a:lnTo>
                  <a:lnTo>
                    <a:pt x="6800" y="13522"/>
                  </a:lnTo>
                  <a:lnTo>
                    <a:pt x="6577" y="13117"/>
                  </a:lnTo>
                  <a:lnTo>
                    <a:pt x="6243" y="13522"/>
                  </a:lnTo>
                  <a:lnTo>
                    <a:pt x="5663" y="13117"/>
                  </a:lnTo>
                  <a:lnTo>
                    <a:pt x="5663" y="12848"/>
                  </a:lnTo>
                  <a:lnTo>
                    <a:pt x="5418" y="12848"/>
                  </a:lnTo>
                  <a:lnTo>
                    <a:pt x="5418" y="13522"/>
                  </a:lnTo>
                  <a:lnTo>
                    <a:pt x="5061" y="13522"/>
                  </a:lnTo>
                  <a:lnTo>
                    <a:pt x="4727" y="12848"/>
                  </a:lnTo>
                  <a:lnTo>
                    <a:pt x="4727" y="12308"/>
                  </a:lnTo>
                  <a:lnTo>
                    <a:pt x="4370" y="12011"/>
                  </a:lnTo>
                  <a:lnTo>
                    <a:pt x="4370" y="11309"/>
                  </a:lnTo>
                  <a:lnTo>
                    <a:pt x="4370" y="11201"/>
                  </a:lnTo>
                  <a:lnTo>
                    <a:pt x="3924" y="10202"/>
                  </a:lnTo>
                  <a:lnTo>
                    <a:pt x="3456" y="9933"/>
                  </a:lnTo>
                  <a:lnTo>
                    <a:pt x="2653" y="9366"/>
                  </a:lnTo>
                  <a:lnTo>
                    <a:pt x="2542" y="8799"/>
                  </a:lnTo>
                  <a:lnTo>
                    <a:pt x="1962" y="8232"/>
                  </a:lnTo>
                  <a:lnTo>
                    <a:pt x="1962" y="7557"/>
                  </a:lnTo>
                  <a:lnTo>
                    <a:pt x="2096" y="7287"/>
                  </a:lnTo>
                  <a:lnTo>
                    <a:pt x="2096" y="6856"/>
                  </a:lnTo>
                  <a:lnTo>
                    <a:pt x="2542" y="6559"/>
                  </a:lnTo>
                  <a:lnTo>
                    <a:pt x="2319" y="5857"/>
                  </a:lnTo>
                  <a:lnTo>
                    <a:pt x="2653" y="5722"/>
                  </a:lnTo>
                  <a:lnTo>
                    <a:pt x="2542" y="5452"/>
                  </a:lnTo>
                  <a:lnTo>
                    <a:pt x="2096" y="5452"/>
                  </a:lnTo>
                  <a:lnTo>
                    <a:pt x="1739" y="5452"/>
                  </a:lnTo>
                  <a:lnTo>
                    <a:pt x="1382" y="4750"/>
                  </a:lnTo>
                  <a:lnTo>
                    <a:pt x="1137" y="4318"/>
                  </a:lnTo>
                  <a:lnTo>
                    <a:pt x="1048" y="3914"/>
                  </a:lnTo>
                  <a:lnTo>
                    <a:pt x="803" y="3212"/>
                  </a:lnTo>
                  <a:lnTo>
                    <a:pt x="580" y="2537"/>
                  </a:lnTo>
                  <a:lnTo>
                    <a:pt x="580" y="2375"/>
                  </a:lnTo>
                  <a:lnTo>
                    <a:pt x="468" y="1673"/>
                  </a:lnTo>
                  <a:lnTo>
                    <a:pt x="0" y="567"/>
                  </a:lnTo>
                  <a:lnTo>
                    <a:pt x="468" y="0"/>
                  </a:lnTo>
                  <a:lnTo>
                    <a:pt x="1137" y="1107"/>
                  </a:lnTo>
                  <a:lnTo>
                    <a:pt x="2542" y="1404"/>
                  </a:lnTo>
                  <a:lnTo>
                    <a:pt x="3233" y="1107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34" name="Freeform 114">
              <a:extLst>
                <a:ext uri="{FF2B5EF4-FFF2-40B4-BE49-F238E27FC236}">
                  <a16:creationId xmlns:a16="http://schemas.microsoft.com/office/drawing/2014/main" id="{57B58BF5-5BF3-3D32-17BC-64B627EB5FCB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0" y="2271"/>
              <a:ext cx="23" cy="77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20000" h="20000">
                  <a:moveTo>
                    <a:pt x="8966" y="622"/>
                  </a:moveTo>
                  <a:lnTo>
                    <a:pt x="14138" y="622"/>
                  </a:lnTo>
                  <a:lnTo>
                    <a:pt x="14138" y="0"/>
                  </a:lnTo>
                  <a:lnTo>
                    <a:pt x="19655" y="0"/>
                  </a:lnTo>
                  <a:lnTo>
                    <a:pt x="19655" y="622"/>
                  </a:lnTo>
                  <a:lnTo>
                    <a:pt x="14138" y="3212"/>
                  </a:lnTo>
                  <a:lnTo>
                    <a:pt x="14138" y="4249"/>
                  </a:lnTo>
                  <a:lnTo>
                    <a:pt x="12759" y="4249"/>
                  </a:lnTo>
                  <a:lnTo>
                    <a:pt x="12759" y="5907"/>
                  </a:lnTo>
                  <a:lnTo>
                    <a:pt x="14138" y="7565"/>
                  </a:lnTo>
                  <a:lnTo>
                    <a:pt x="14138" y="11295"/>
                  </a:lnTo>
                  <a:lnTo>
                    <a:pt x="14138" y="14404"/>
                  </a:lnTo>
                  <a:lnTo>
                    <a:pt x="14138" y="18238"/>
                  </a:lnTo>
                  <a:lnTo>
                    <a:pt x="8966" y="19896"/>
                  </a:lnTo>
                  <a:lnTo>
                    <a:pt x="8966" y="16062"/>
                  </a:lnTo>
                  <a:lnTo>
                    <a:pt x="5517" y="13368"/>
                  </a:lnTo>
                  <a:lnTo>
                    <a:pt x="0" y="11295"/>
                  </a:lnTo>
                  <a:lnTo>
                    <a:pt x="3448" y="9119"/>
                  </a:lnTo>
                  <a:lnTo>
                    <a:pt x="0" y="7565"/>
                  </a:lnTo>
                  <a:lnTo>
                    <a:pt x="3448" y="7047"/>
                  </a:lnTo>
                  <a:lnTo>
                    <a:pt x="5517" y="4249"/>
                  </a:lnTo>
                  <a:lnTo>
                    <a:pt x="8966" y="622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35" name="Freeform 115">
              <a:extLst>
                <a:ext uri="{FF2B5EF4-FFF2-40B4-BE49-F238E27FC236}">
                  <a16:creationId xmlns:a16="http://schemas.microsoft.com/office/drawing/2014/main" id="{8704E505-E5B7-3C22-A39D-7268696E5A58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7" y="2006"/>
              <a:ext cx="168" cy="211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w 20000"/>
                <a:gd name="T75" fmla="*/ 0 h 20000"/>
                <a:gd name="T76" fmla="*/ 0 w 20000"/>
                <a:gd name="T77" fmla="*/ 0 h 20000"/>
                <a:gd name="T78" fmla="*/ 0 w 20000"/>
                <a:gd name="T79" fmla="*/ 0 h 20000"/>
                <a:gd name="T80" fmla="*/ 0 w 20000"/>
                <a:gd name="T81" fmla="*/ 0 h 20000"/>
                <a:gd name="T82" fmla="*/ 0 w 20000"/>
                <a:gd name="T83" fmla="*/ 0 h 20000"/>
                <a:gd name="T84" fmla="*/ 0 w 20000"/>
                <a:gd name="T85" fmla="*/ 0 h 20000"/>
                <a:gd name="T86" fmla="*/ 0 w 20000"/>
                <a:gd name="T87" fmla="*/ 0 h 20000"/>
                <a:gd name="T88" fmla="*/ 0 w 20000"/>
                <a:gd name="T89" fmla="*/ 0 h 20000"/>
                <a:gd name="T90" fmla="*/ 0 w 20000"/>
                <a:gd name="T91" fmla="*/ 0 h 20000"/>
                <a:gd name="T92" fmla="*/ 0 w 20000"/>
                <a:gd name="T93" fmla="*/ 0 h 20000"/>
                <a:gd name="T94" fmla="*/ 0 w 20000"/>
                <a:gd name="T95" fmla="*/ 0 h 20000"/>
                <a:gd name="T96" fmla="*/ 0 w 20000"/>
                <a:gd name="T97" fmla="*/ 0 h 20000"/>
                <a:gd name="T98" fmla="*/ 0 w 20000"/>
                <a:gd name="T99" fmla="*/ 0 h 20000"/>
                <a:gd name="T100" fmla="*/ 0 w 20000"/>
                <a:gd name="T101" fmla="*/ 0 h 20000"/>
                <a:gd name="T102" fmla="*/ 0 w 20000"/>
                <a:gd name="T103" fmla="*/ 0 h 20000"/>
                <a:gd name="T104" fmla="*/ 0 w 20000"/>
                <a:gd name="T105" fmla="*/ 0 h 2000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20000" h="20000">
                  <a:moveTo>
                    <a:pt x="10810" y="19962"/>
                  </a:moveTo>
                  <a:lnTo>
                    <a:pt x="9857" y="19583"/>
                  </a:lnTo>
                  <a:lnTo>
                    <a:pt x="8857" y="18977"/>
                  </a:lnTo>
                  <a:lnTo>
                    <a:pt x="8857" y="18598"/>
                  </a:lnTo>
                  <a:lnTo>
                    <a:pt x="8857" y="18030"/>
                  </a:lnTo>
                  <a:lnTo>
                    <a:pt x="9143" y="17424"/>
                  </a:lnTo>
                  <a:lnTo>
                    <a:pt x="8857" y="17045"/>
                  </a:lnTo>
                  <a:lnTo>
                    <a:pt x="7619" y="17045"/>
                  </a:lnTo>
                  <a:lnTo>
                    <a:pt x="6619" y="17424"/>
                  </a:lnTo>
                  <a:lnTo>
                    <a:pt x="4667" y="18030"/>
                  </a:lnTo>
                  <a:lnTo>
                    <a:pt x="3190" y="18598"/>
                  </a:lnTo>
                  <a:lnTo>
                    <a:pt x="3190" y="18409"/>
                  </a:lnTo>
                  <a:lnTo>
                    <a:pt x="2714" y="18030"/>
                  </a:lnTo>
                  <a:lnTo>
                    <a:pt x="2714" y="18409"/>
                  </a:lnTo>
                  <a:lnTo>
                    <a:pt x="2714" y="18977"/>
                  </a:lnTo>
                  <a:lnTo>
                    <a:pt x="2714" y="19394"/>
                  </a:lnTo>
                  <a:lnTo>
                    <a:pt x="1952" y="18977"/>
                  </a:lnTo>
                  <a:lnTo>
                    <a:pt x="1238" y="18977"/>
                  </a:lnTo>
                  <a:lnTo>
                    <a:pt x="0" y="19394"/>
                  </a:lnTo>
                  <a:lnTo>
                    <a:pt x="0" y="18409"/>
                  </a:lnTo>
                  <a:lnTo>
                    <a:pt x="762" y="18030"/>
                  </a:lnTo>
                  <a:lnTo>
                    <a:pt x="1238" y="17652"/>
                  </a:lnTo>
                  <a:lnTo>
                    <a:pt x="1952" y="17424"/>
                  </a:lnTo>
                  <a:lnTo>
                    <a:pt x="2429" y="16439"/>
                  </a:lnTo>
                  <a:lnTo>
                    <a:pt x="3190" y="16061"/>
                  </a:lnTo>
                  <a:lnTo>
                    <a:pt x="2714" y="15492"/>
                  </a:lnTo>
                  <a:lnTo>
                    <a:pt x="3905" y="15265"/>
                  </a:lnTo>
                  <a:lnTo>
                    <a:pt x="3905" y="15492"/>
                  </a:lnTo>
                  <a:lnTo>
                    <a:pt x="4476" y="15492"/>
                  </a:lnTo>
                  <a:lnTo>
                    <a:pt x="4667" y="15492"/>
                  </a:lnTo>
                  <a:lnTo>
                    <a:pt x="7619" y="14886"/>
                  </a:lnTo>
                  <a:lnTo>
                    <a:pt x="7905" y="14470"/>
                  </a:lnTo>
                  <a:lnTo>
                    <a:pt x="8381" y="14886"/>
                  </a:lnTo>
                  <a:lnTo>
                    <a:pt x="8857" y="15265"/>
                  </a:lnTo>
                  <a:lnTo>
                    <a:pt x="9143" y="14886"/>
                  </a:lnTo>
                  <a:lnTo>
                    <a:pt x="9857" y="14470"/>
                  </a:lnTo>
                  <a:lnTo>
                    <a:pt x="9143" y="13939"/>
                  </a:lnTo>
                  <a:lnTo>
                    <a:pt x="9619" y="13333"/>
                  </a:lnTo>
                  <a:lnTo>
                    <a:pt x="10333" y="11932"/>
                  </a:lnTo>
                  <a:lnTo>
                    <a:pt x="9857" y="10758"/>
                  </a:lnTo>
                  <a:lnTo>
                    <a:pt x="11095" y="10152"/>
                  </a:lnTo>
                  <a:lnTo>
                    <a:pt x="11095" y="10758"/>
                  </a:lnTo>
                  <a:lnTo>
                    <a:pt x="10810" y="11174"/>
                  </a:lnTo>
                  <a:lnTo>
                    <a:pt x="10810" y="11364"/>
                  </a:lnTo>
                  <a:lnTo>
                    <a:pt x="11095" y="11932"/>
                  </a:lnTo>
                  <a:lnTo>
                    <a:pt x="11571" y="11932"/>
                  </a:lnTo>
                  <a:lnTo>
                    <a:pt x="11810" y="11742"/>
                  </a:lnTo>
                  <a:lnTo>
                    <a:pt x="13571" y="11174"/>
                  </a:lnTo>
                  <a:lnTo>
                    <a:pt x="14286" y="9205"/>
                  </a:lnTo>
                  <a:lnTo>
                    <a:pt x="14810" y="9205"/>
                  </a:lnTo>
                  <a:lnTo>
                    <a:pt x="14810" y="7652"/>
                  </a:lnTo>
                  <a:lnTo>
                    <a:pt x="15000" y="6061"/>
                  </a:lnTo>
                  <a:lnTo>
                    <a:pt x="14810" y="4091"/>
                  </a:lnTo>
                  <a:lnTo>
                    <a:pt x="14810" y="4508"/>
                  </a:lnTo>
                  <a:lnTo>
                    <a:pt x="14286" y="4091"/>
                  </a:lnTo>
                  <a:lnTo>
                    <a:pt x="14286" y="3712"/>
                  </a:lnTo>
                  <a:lnTo>
                    <a:pt x="14286" y="2538"/>
                  </a:lnTo>
                  <a:lnTo>
                    <a:pt x="14810" y="1932"/>
                  </a:lnTo>
                  <a:lnTo>
                    <a:pt x="14286" y="1174"/>
                  </a:lnTo>
                  <a:lnTo>
                    <a:pt x="15000" y="985"/>
                  </a:lnTo>
                  <a:lnTo>
                    <a:pt x="15524" y="1932"/>
                  </a:lnTo>
                  <a:lnTo>
                    <a:pt x="16000" y="1553"/>
                  </a:lnTo>
                  <a:lnTo>
                    <a:pt x="16286" y="1553"/>
                  </a:lnTo>
                  <a:lnTo>
                    <a:pt x="16286" y="985"/>
                  </a:lnTo>
                  <a:lnTo>
                    <a:pt x="15524" y="985"/>
                  </a:lnTo>
                  <a:lnTo>
                    <a:pt x="15524" y="0"/>
                  </a:lnTo>
                  <a:lnTo>
                    <a:pt x="16000" y="379"/>
                  </a:lnTo>
                  <a:lnTo>
                    <a:pt x="16762" y="379"/>
                  </a:lnTo>
                  <a:lnTo>
                    <a:pt x="17048" y="1932"/>
                  </a:lnTo>
                  <a:lnTo>
                    <a:pt x="18000" y="2538"/>
                  </a:lnTo>
                  <a:lnTo>
                    <a:pt x="18714" y="3712"/>
                  </a:lnTo>
                  <a:lnTo>
                    <a:pt x="19190" y="4697"/>
                  </a:lnTo>
                  <a:lnTo>
                    <a:pt x="19476" y="4697"/>
                  </a:lnTo>
                  <a:lnTo>
                    <a:pt x="19476" y="6061"/>
                  </a:lnTo>
                  <a:lnTo>
                    <a:pt x="18714" y="6667"/>
                  </a:lnTo>
                  <a:lnTo>
                    <a:pt x="19476" y="7841"/>
                  </a:lnTo>
                  <a:lnTo>
                    <a:pt x="18714" y="7841"/>
                  </a:lnTo>
                  <a:lnTo>
                    <a:pt x="18238" y="8220"/>
                  </a:lnTo>
                  <a:lnTo>
                    <a:pt x="18238" y="9205"/>
                  </a:lnTo>
                  <a:lnTo>
                    <a:pt x="19190" y="11364"/>
                  </a:lnTo>
                  <a:lnTo>
                    <a:pt x="19190" y="13485"/>
                  </a:lnTo>
                  <a:lnTo>
                    <a:pt x="19952" y="14318"/>
                  </a:lnTo>
                  <a:lnTo>
                    <a:pt x="19190" y="14470"/>
                  </a:lnTo>
                  <a:lnTo>
                    <a:pt x="19190" y="15492"/>
                  </a:lnTo>
                  <a:lnTo>
                    <a:pt x="18000" y="16061"/>
                  </a:lnTo>
                  <a:lnTo>
                    <a:pt x="18238" y="14886"/>
                  </a:lnTo>
                  <a:lnTo>
                    <a:pt x="17524" y="14470"/>
                  </a:lnTo>
                  <a:lnTo>
                    <a:pt x="17524" y="15265"/>
                  </a:lnTo>
                  <a:lnTo>
                    <a:pt x="17524" y="15492"/>
                  </a:lnTo>
                  <a:lnTo>
                    <a:pt x="17048" y="15265"/>
                  </a:lnTo>
                  <a:lnTo>
                    <a:pt x="16762" y="15492"/>
                  </a:lnTo>
                  <a:lnTo>
                    <a:pt x="16762" y="16439"/>
                  </a:lnTo>
                  <a:lnTo>
                    <a:pt x="16286" y="17045"/>
                  </a:lnTo>
                  <a:lnTo>
                    <a:pt x="15524" y="15871"/>
                  </a:lnTo>
                  <a:lnTo>
                    <a:pt x="15000" y="16061"/>
                  </a:lnTo>
                  <a:lnTo>
                    <a:pt x="14810" y="17045"/>
                  </a:lnTo>
                  <a:lnTo>
                    <a:pt x="14048" y="16818"/>
                  </a:lnTo>
                  <a:lnTo>
                    <a:pt x="12857" y="17424"/>
                  </a:lnTo>
                  <a:lnTo>
                    <a:pt x="13048" y="16818"/>
                  </a:lnTo>
                  <a:lnTo>
                    <a:pt x="11810" y="16818"/>
                  </a:lnTo>
                  <a:lnTo>
                    <a:pt x="11810" y="16061"/>
                  </a:lnTo>
                  <a:lnTo>
                    <a:pt x="11571" y="16061"/>
                  </a:lnTo>
                  <a:lnTo>
                    <a:pt x="11571" y="17045"/>
                  </a:lnTo>
                  <a:lnTo>
                    <a:pt x="12286" y="17424"/>
                  </a:lnTo>
                  <a:lnTo>
                    <a:pt x="12286" y="18030"/>
                  </a:lnTo>
                  <a:lnTo>
                    <a:pt x="11095" y="18409"/>
                  </a:lnTo>
                  <a:lnTo>
                    <a:pt x="10810" y="19962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36" name="Freeform 116">
              <a:extLst>
                <a:ext uri="{FF2B5EF4-FFF2-40B4-BE49-F238E27FC236}">
                  <a16:creationId xmlns:a16="http://schemas.microsoft.com/office/drawing/2014/main" id="{2C7FB40B-1162-D598-BFFE-294CC2DC8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90" y="1896"/>
              <a:ext cx="94" cy="114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w 20000"/>
                <a:gd name="T75" fmla="*/ 0 h 20000"/>
                <a:gd name="T76" fmla="*/ 0 w 20000"/>
                <a:gd name="T77" fmla="*/ 0 h 20000"/>
                <a:gd name="T78" fmla="*/ 0 w 20000"/>
                <a:gd name="T79" fmla="*/ 0 h 20000"/>
                <a:gd name="T80" fmla="*/ 0 w 20000"/>
                <a:gd name="T81" fmla="*/ 0 h 20000"/>
                <a:gd name="T82" fmla="*/ 0 w 20000"/>
                <a:gd name="T83" fmla="*/ 0 h 20000"/>
                <a:gd name="T84" fmla="*/ 0 w 20000"/>
                <a:gd name="T85" fmla="*/ 0 h 20000"/>
                <a:gd name="T86" fmla="*/ 0 w 20000"/>
                <a:gd name="T87" fmla="*/ 0 h 20000"/>
                <a:gd name="T88" fmla="*/ 0 w 20000"/>
                <a:gd name="T89" fmla="*/ 0 h 20000"/>
                <a:gd name="T90" fmla="*/ 0 w 20000"/>
                <a:gd name="T91" fmla="*/ 0 h 20000"/>
                <a:gd name="T92" fmla="*/ 0 w 20000"/>
                <a:gd name="T93" fmla="*/ 0 h 20000"/>
                <a:gd name="T94" fmla="*/ 0 w 20000"/>
                <a:gd name="T95" fmla="*/ 0 h 2000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20000" h="20000">
                  <a:moveTo>
                    <a:pt x="3162" y="19930"/>
                  </a:moveTo>
                  <a:lnTo>
                    <a:pt x="2308" y="19228"/>
                  </a:lnTo>
                  <a:lnTo>
                    <a:pt x="2308" y="17404"/>
                  </a:lnTo>
                  <a:lnTo>
                    <a:pt x="0" y="16351"/>
                  </a:lnTo>
                  <a:lnTo>
                    <a:pt x="0" y="14526"/>
                  </a:lnTo>
                  <a:lnTo>
                    <a:pt x="1368" y="12632"/>
                  </a:lnTo>
                  <a:lnTo>
                    <a:pt x="0" y="10877"/>
                  </a:lnTo>
                  <a:lnTo>
                    <a:pt x="940" y="10526"/>
                  </a:lnTo>
                  <a:lnTo>
                    <a:pt x="2308" y="10877"/>
                  </a:lnTo>
                  <a:lnTo>
                    <a:pt x="4444" y="10877"/>
                  </a:lnTo>
                  <a:lnTo>
                    <a:pt x="3504" y="8702"/>
                  </a:lnTo>
                  <a:lnTo>
                    <a:pt x="4444" y="8702"/>
                  </a:lnTo>
                  <a:lnTo>
                    <a:pt x="3504" y="6175"/>
                  </a:lnTo>
                  <a:lnTo>
                    <a:pt x="3162" y="2877"/>
                  </a:lnTo>
                  <a:lnTo>
                    <a:pt x="1368" y="421"/>
                  </a:lnTo>
                  <a:lnTo>
                    <a:pt x="2308" y="0"/>
                  </a:lnTo>
                  <a:lnTo>
                    <a:pt x="4444" y="1123"/>
                  </a:lnTo>
                  <a:lnTo>
                    <a:pt x="8034" y="4000"/>
                  </a:lnTo>
                  <a:lnTo>
                    <a:pt x="11538" y="5754"/>
                  </a:lnTo>
                  <a:lnTo>
                    <a:pt x="12821" y="5754"/>
                  </a:lnTo>
                  <a:lnTo>
                    <a:pt x="14188" y="6877"/>
                  </a:lnTo>
                  <a:lnTo>
                    <a:pt x="15983" y="6877"/>
                  </a:lnTo>
                  <a:lnTo>
                    <a:pt x="16410" y="4702"/>
                  </a:lnTo>
                  <a:lnTo>
                    <a:pt x="17265" y="5053"/>
                  </a:lnTo>
                  <a:lnTo>
                    <a:pt x="17265" y="7579"/>
                  </a:lnTo>
                  <a:lnTo>
                    <a:pt x="18547" y="9754"/>
                  </a:lnTo>
                  <a:lnTo>
                    <a:pt x="19915" y="9474"/>
                  </a:lnTo>
                  <a:lnTo>
                    <a:pt x="19915" y="9754"/>
                  </a:lnTo>
                  <a:lnTo>
                    <a:pt x="18547" y="10526"/>
                  </a:lnTo>
                  <a:lnTo>
                    <a:pt x="17692" y="10877"/>
                  </a:lnTo>
                  <a:lnTo>
                    <a:pt x="15043" y="11579"/>
                  </a:lnTo>
                  <a:lnTo>
                    <a:pt x="13675" y="12632"/>
                  </a:lnTo>
                  <a:lnTo>
                    <a:pt x="13675" y="15228"/>
                  </a:lnTo>
                  <a:lnTo>
                    <a:pt x="13675" y="16351"/>
                  </a:lnTo>
                  <a:lnTo>
                    <a:pt x="8034" y="14526"/>
                  </a:lnTo>
                  <a:lnTo>
                    <a:pt x="5812" y="13754"/>
                  </a:lnTo>
                  <a:lnTo>
                    <a:pt x="4872" y="14526"/>
                  </a:lnTo>
                  <a:lnTo>
                    <a:pt x="4444" y="15649"/>
                  </a:lnTo>
                  <a:lnTo>
                    <a:pt x="3504" y="14526"/>
                  </a:lnTo>
                  <a:lnTo>
                    <a:pt x="2308" y="15228"/>
                  </a:lnTo>
                  <a:lnTo>
                    <a:pt x="2308" y="15649"/>
                  </a:lnTo>
                  <a:lnTo>
                    <a:pt x="4444" y="16351"/>
                  </a:lnTo>
                  <a:lnTo>
                    <a:pt x="4872" y="17404"/>
                  </a:lnTo>
                  <a:lnTo>
                    <a:pt x="5812" y="17404"/>
                  </a:lnTo>
                  <a:lnTo>
                    <a:pt x="4872" y="18526"/>
                  </a:lnTo>
                  <a:lnTo>
                    <a:pt x="4444" y="18526"/>
                  </a:lnTo>
                  <a:lnTo>
                    <a:pt x="3504" y="19930"/>
                  </a:lnTo>
                  <a:lnTo>
                    <a:pt x="3162" y="19930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37" name="Freeform 117">
              <a:extLst>
                <a:ext uri="{FF2B5EF4-FFF2-40B4-BE49-F238E27FC236}">
                  <a16:creationId xmlns:a16="http://schemas.microsoft.com/office/drawing/2014/main" id="{42074D2D-1EA5-6DA9-89D4-D5814B91AF25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4" y="2374"/>
              <a:ext cx="9" cy="17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000" h="20000">
                  <a:moveTo>
                    <a:pt x="0" y="19524"/>
                  </a:moveTo>
                  <a:lnTo>
                    <a:pt x="0" y="14762"/>
                  </a:lnTo>
                  <a:lnTo>
                    <a:pt x="5714" y="7143"/>
                  </a:lnTo>
                  <a:lnTo>
                    <a:pt x="5714" y="2857"/>
                  </a:lnTo>
                  <a:lnTo>
                    <a:pt x="14286" y="2857"/>
                  </a:lnTo>
                  <a:lnTo>
                    <a:pt x="19048" y="0"/>
                  </a:lnTo>
                  <a:lnTo>
                    <a:pt x="5714" y="14762"/>
                  </a:lnTo>
                  <a:lnTo>
                    <a:pt x="14286" y="19524"/>
                  </a:lnTo>
                  <a:lnTo>
                    <a:pt x="0" y="19524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38" name="Freeform 118">
              <a:extLst>
                <a:ext uri="{FF2B5EF4-FFF2-40B4-BE49-F238E27FC236}">
                  <a16:creationId xmlns:a16="http://schemas.microsoft.com/office/drawing/2014/main" id="{85FBE8CC-195E-8F01-F5C2-152BB325E4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3" y="2337"/>
              <a:ext cx="11" cy="7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000" h="20000">
                  <a:moveTo>
                    <a:pt x="7407" y="18824"/>
                  </a:moveTo>
                  <a:lnTo>
                    <a:pt x="0" y="11765"/>
                  </a:lnTo>
                  <a:lnTo>
                    <a:pt x="19259" y="0"/>
                  </a:lnTo>
                  <a:lnTo>
                    <a:pt x="14815" y="11765"/>
                  </a:lnTo>
                  <a:lnTo>
                    <a:pt x="7407" y="18824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39" name="Freeform 119">
              <a:extLst>
                <a:ext uri="{FF2B5EF4-FFF2-40B4-BE49-F238E27FC236}">
                  <a16:creationId xmlns:a16="http://schemas.microsoft.com/office/drawing/2014/main" id="{A57F00E2-8C59-89D6-AAF1-6615B6E7E687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0" y="2267"/>
              <a:ext cx="75" cy="83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0000" h="20000">
                  <a:moveTo>
                    <a:pt x="1702" y="3942"/>
                  </a:moveTo>
                  <a:lnTo>
                    <a:pt x="4468" y="3942"/>
                  </a:lnTo>
                  <a:lnTo>
                    <a:pt x="5532" y="4904"/>
                  </a:lnTo>
                  <a:lnTo>
                    <a:pt x="6064" y="4904"/>
                  </a:lnTo>
                  <a:lnTo>
                    <a:pt x="8298" y="4904"/>
                  </a:lnTo>
                  <a:lnTo>
                    <a:pt x="12660" y="2981"/>
                  </a:lnTo>
                  <a:lnTo>
                    <a:pt x="17021" y="0"/>
                  </a:lnTo>
                  <a:lnTo>
                    <a:pt x="19894" y="5481"/>
                  </a:lnTo>
                  <a:lnTo>
                    <a:pt x="15957" y="7500"/>
                  </a:lnTo>
                  <a:lnTo>
                    <a:pt x="9894" y="8846"/>
                  </a:lnTo>
                  <a:lnTo>
                    <a:pt x="9894" y="9423"/>
                  </a:lnTo>
                  <a:lnTo>
                    <a:pt x="14362" y="13365"/>
                  </a:lnTo>
                  <a:lnTo>
                    <a:pt x="13298" y="14327"/>
                  </a:lnTo>
                  <a:lnTo>
                    <a:pt x="12660" y="15865"/>
                  </a:lnTo>
                  <a:lnTo>
                    <a:pt x="10532" y="16923"/>
                  </a:lnTo>
                  <a:lnTo>
                    <a:pt x="9894" y="16923"/>
                  </a:lnTo>
                  <a:lnTo>
                    <a:pt x="6064" y="19904"/>
                  </a:lnTo>
                  <a:lnTo>
                    <a:pt x="0" y="19327"/>
                  </a:lnTo>
                  <a:lnTo>
                    <a:pt x="1702" y="17885"/>
                  </a:lnTo>
                  <a:lnTo>
                    <a:pt x="1702" y="14327"/>
                  </a:lnTo>
                  <a:lnTo>
                    <a:pt x="1702" y="11442"/>
                  </a:lnTo>
                  <a:lnTo>
                    <a:pt x="1702" y="7885"/>
                  </a:lnTo>
                  <a:lnTo>
                    <a:pt x="1170" y="6442"/>
                  </a:lnTo>
                  <a:lnTo>
                    <a:pt x="1170" y="4904"/>
                  </a:lnTo>
                  <a:lnTo>
                    <a:pt x="1702" y="4904"/>
                  </a:lnTo>
                  <a:lnTo>
                    <a:pt x="1702" y="3942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40" name="Freeform 120">
              <a:extLst>
                <a:ext uri="{FF2B5EF4-FFF2-40B4-BE49-F238E27FC236}">
                  <a16:creationId xmlns:a16="http://schemas.microsoft.com/office/drawing/2014/main" id="{956AE971-2DA9-2F80-55E8-5C0B67DDC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2" y="2625"/>
              <a:ext cx="93" cy="81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20000" h="20000">
                  <a:moveTo>
                    <a:pt x="10684" y="1576"/>
                  </a:moveTo>
                  <a:lnTo>
                    <a:pt x="10684" y="3054"/>
                  </a:lnTo>
                  <a:lnTo>
                    <a:pt x="12821" y="3054"/>
                  </a:lnTo>
                  <a:lnTo>
                    <a:pt x="13675" y="4039"/>
                  </a:lnTo>
                  <a:lnTo>
                    <a:pt x="14188" y="3054"/>
                  </a:lnTo>
                  <a:lnTo>
                    <a:pt x="14188" y="985"/>
                  </a:lnTo>
                  <a:lnTo>
                    <a:pt x="15897" y="0"/>
                  </a:lnTo>
                  <a:lnTo>
                    <a:pt x="17265" y="1576"/>
                  </a:lnTo>
                  <a:lnTo>
                    <a:pt x="19487" y="1576"/>
                  </a:lnTo>
                  <a:lnTo>
                    <a:pt x="19487" y="3054"/>
                  </a:lnTo>
                  <a:lnTo>
                    <a:pt x="19915" y="7192"/>
                  </a:lnTo>
                  <a:lnTo>
                    <a:pt x="19915" y="10640"/>
                  </a:lnTo>
                  <a:lnTo>
                    <a:pt x="18547" y="11724"/>
                  </a:lnTo>
                  <a:lnTo>
                    <a:pt x="17265" y="12217"/>
                  </a:lnTo>
                  <a:lnTo>
                    <a:pt x="15043" y="13300"/>
                  </a:lnTo>
                  <a:lnTo>
                    <a:pt x="13675" y="13695"/>
                  </a:lnTo>
                  <a:lnTo>
                    <a:pt x="14188" y="15862"/>
                  </a:lnTo>
                  <a:lnTo>
                    <a:pt x="14188" y="17340"/>
                  </a:lnTo>
                  <a:lnTo>
                    <a:pt x="11966" y="17833"/>
                  </a:lnTo>
                  <a:lnTo>
                    <a:pt x="8376" y="19901"/>
                  </a:lnTo>
                  <a:lnTo>
                    <a:pt x="6667" y="18916"/>
                  </a:lnTo>
                  <a:lnTo>
                    <a:pt x="5812" y="18916"/>
                  </a:lnTo>
                  <a:lnTo>
                    <a:pt x="5812" y="17340"/>
                  </a:lnTo>
                  <a:lnTo>
                    <a:pt x="4872" y="16355"/>
                  </a:lnTo>
                  <a:lnTo>
                    <a:pt x="4444" y="17340"/>
                  </a:lnTo>
                  <a:lnTo>
                    <a:pt x="2650" y="15862"/>
                  </a:lnTo>
                  <a:lnTo>
                    <a:pt x="2650" y="13695"/>
                  </a:lnTo>
                  <a:lnTo>
                    <a:pt x="855" y="9261"/>
                  </a:lnTo>
                  <a:lnTo>
                    <a:pt x="0" y="6601"/>
                  </a:lnTo>
                  <a:lnTo>
                    <a:pt x="2222" y="5025"/>
                  </a:lnTo>
                  <a:lnTo>
                    <a:pt x="2222" y="1576"/>
                  </a:lnTo>
                  <a:lnTo>
                    <a:pt x="4872" y="985"/>
                  </a:lnTo>
                  <a:lnTo>
                    <a:pt x="8034" y="1576"/>
                  </a:lnTo>
                  <a:lnTo>
                    <a:pt x="8376" y="985"/>
                  </a:lnTo>
                  <a:lnTo>
                    <a:pt x="10171" y="1576"/>
                  </a:lnTo>
                  <a:lnTo>
                    <a:pt x="10684" y="1576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41" name="Freeform 121">
              <a:extLst>
                <a:ext uri="{FF2B5EF4-FFF2-40B4-BE49-F238E27FC236}">
                  <a16:creationId xmlns:a16="http://schemas.microsoft.com/office/drawing/2014/main" id="{E6B85E69-3691-3995-08E8-448FBB9FD73C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2" y="2412"/>
              <a:ext cx="12" cy="29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0000" h="20000">
                  <a:moveTo>
                    <a:pt x="3750" y="17027"/>
                  </a:moveTo>
                  <a:lnTo>
                    <a:pt x="0" y="5405"/>
                  </a:lnTo>
                  <a:lnTo>
                    <a:pt x="3750" y="4324"/>
                  </a:lnTo>
                  <a:lnTo>
                    <a:pt x="9375" y="0"/>
                  </a:lnTo>
                  <a:lnTo>
                    <a:pt x="19375" y="4324"/>
                  </a:lnTo>
                  <a:lnTo>
                    <a:pt x="19375" y="11081"/>
                  </a:lnTo>
                  <a:lnTo>
                    <a:pt x="19375" y="17027"/>
                  </a:lnTo>
                  <a:lnTo>
                    <a:pt x="15625" y="19730"/>
                  </a:lnTo>
                  <a:lnTo>
                    <a:pt x="9375" y="17027"/>
                  </a:lnTo>
                  <a:lnTo>
                    <a:pt x="3750" y="17027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42" name="Freeform 122">
              <a:extLst>
                <a:ext uri="{FF2B5EF4-FFF2-40B4-BE49-F238E27FC236}">
                  <a16:creationId xmlns:a16="http://schemas.microsoft.com/office/drawing/2014/main" id="{18E4E6E1-A155-BF9A-68F3-94EAA609798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0" y="1986"/>
              <a:ext cx="94" cy="139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w 20000"/>
                <a:gd name="T75" fmla="*/ 0 h 20000"/>
                <a:gd name="T76" fmla="*/ 0 w 20000"/>
                <a:gd name="T77" fmla="*/ 0 h 20000"/>
                <a:gd name="T78" fmla="*/ 0 w 20000"/>
                <a:gd name="T79" fmla="*/ 0 h 20000"/>
                <a:gd name="T80" fmla="*/ 0 w 20000"/>
                <a:gd name="T81" fmla="*/ 0 h 20000"/>
                <a:gd name="T82" fmla="*/ 0 w 20000"/>
                <a:gd name="T83" fmla="*/ 0 h 20000"/>
                <a:gd name="T84" fmla="*/ 0 w 20000"/>
                <a:gd name="T85" fmla="*/ 0 h 20000"/>
                <a:gd name="T86" fmla="*/ 0 w 20000"/>
                <a:gd name="T87" fmla="*/ 0 h 20000"/>
                <a:gd name="T88" fmla="*/ 0 w 20000"/>
                <a:gd name="T89" fmla="*/ 0 h 20000"/>
                <a:gd name="T90" fmla="*/ 0 w 20000"/>
                <a:gd name="T91" fmla="*/ 0 h 20000"/>
                <a:gd name="T92" fmla="*/ 0 w 20000"/>
                <a:gd name="T93" fmla="*/ 0 h 20000"/>
                <a:gd name="T94" fmla="*/ 0 w 20000"/>
                <a:gd name="T95" fmla="*/ 0 h 20000"/>
                <a:gd name="T96" fmla="*/ 0 w 20000"/>
                <a:gd name="T97" fmla="*/ 0 h 20000"/>
                <a:gd name="T98" fmla="*/ 0 w 20000"/>
                <a:gd name="T99" fmla="*/ 0 h 20000"/>
                <a:gd name="T100" fmla="*/ 0 w 20000"/>
                <a:gd name="T101" fmla="*/ 0 h 20000"/>
                <a:gd name="T102" fmla="*/ 0 w 20000"/>
                <a:gd name="T103" fmla="*/ 0 h 20000"/>
                <a:gd name="T104" fmla="*/ 0 w 20000"/>
                <a:gd name="T105" fmla="*/ 0 h 20000"/>
                <a:gd name="T106" fmla="*/ 0 w 20000"/>
                <a:gd name="T107" fmla="*/ 0 h 20000"/>
                <a:gd name="T108" fmla="*/ 0 w 20000"/>
                <a:gd name="T109" fmla="*/ 0 h 20000"/>
                <a:gd name="T110" fmla="*/ 0 w 20000"/>
                <a:gd name="T111" fmla="*/ 0 h 20000"/>
                <a:gd name="T112" fmla="*/ 0 w 20000"/>
                <a:gd name="T113" fmla="*/ 0 h 20000"/>
                <a:gd name="T114" fmla="*/ 0 w 20000"/>
                <a:gd name="T115" fmla="*/ 0 h 20000"/>
                <a:gd name="T116" fmla="*/ 0 w 20000"/>
                <a:gd name="T117" fmla="*/ 0 h 2000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0000" h="20000">
                  <a:moveTo>
                    <a:pt x="19915" y="1494"/>
                  </a:moveTo>
                  <a:lnTo>
                    <a:pt x="19915" y="2069"/>
                  </a:lnTo>
                  <a:lnTo>
                    <a:pt x="19060" y="2356"/>
                  </a:lnTo>
                  <a:lnTo>
                    <a:pt x="18547" y="3851"/>
                  </a:lnTo>
                  <a:lnTo>
                    <a:pt x="17692" y="5920"/>
                  </a:lnTo>
                  <a:lnTo>
                    <a:pt x="18547" y="5920"/>
                  </a:lnTo>
                  <a:lnTo>
                    <a:pt x="19060" y="7701"/>
                  </a:lnTo>
                  <a:lnTo>
                    <a:pt x="17692" y="8563"/>
                  </a:lnTo>
                  <a:lnTo>
                    <a:pt x="17265" y="9195"/>
                  </a:lnTo>
                  <a:lnTo>
                    <a:pt x="15556" y="10057"/>
                  </a:lnTo>
                  <a:lnTo>
                    <a:pt x="15556" y="10690"/>
                  </a:lnTo>
                  <a:lnTo>
                    <a:pt x="13675" y="10977"/>
                  </a:lnTo>
                  <a:lnTo>
                    <a:pt x="12821" y="12529"/>
                  </a:lnTo>
                  <a:lnTo>
                    <a:pt x="12821" y="13678"/>
                  </a:lnTo>
                  <a:lnTo>
                    <a:pt x="11966" y="13678"/>
                  </a:lnTo>
                  <a:lnTo>
                    <a:pt x="13675" y="14540"/>
                  </a:lnTo>
                  <a:lnTo>
                    <a:pt x="16410" y="16034"/>
                  </a:lnTo>
                  <a:lnTo>
                    <a:pt x="17265" y="16034"/>
                  </a:lnTo>
                  <a:lnTo>
                    <a:pt x="17265" y="16897"/>
                  </a:lnTo>
                  <a:lnTo>
                    <a:pt x="13675" y="17816"/>
                  </a:lnTo>
                  <a:lnTo>
                    <a:pt x="11966" y="19310"/>
                  </a:lnTo>
                  <a:lnTo>
                    <a:pt x="9744" y="19943"/>
                  </a:lnTo>
                  <a:lnTo>
                    <a:pt x="8376" y="18736"/>
                  </a:lnTo>
                  <a:lnTo>
                    <a:pt x="8034" y="18736"/>
                  </a:lnTo>
                  <a:lnTo>
                    <a:pt x="8034" y="19943"/>
                  </a:lnTo>
                  <a:lnTo>
                    <a:pt x="7009" y="19310"/>
                  </a:lnTo>
                  <a:lnTo>
                    <a:pt x="5812" y="19310"/>
                  </a:lnTo>
                  <a:lnTo>
                    <a:pt x="6154" y="18391"/>
                  </a:lnTo>
                  <a:lnTo>
                    <a:pt x="4444" y="18391"/>
                  </a:lnTo>
                  <a:lnTo>
                    <a:pt x="4872" y="16897"/>
                  </a:lnTo>
                  <a:lnTo>
                    <a:pt x="5812" y="16322"/>
                  </a:lnTo>
                  <a:lnTo>
                    <a:pt x="6154" y="16322"/>
                  </a:lnTo>
                  <a:lnTo>
                    <a:pt x="4872" y="16034"/>
                  </a:lnTo>
                  <a:lnTo>
                    <a:pt x="4872" y="14540"/>
                  </a:lnTo>
                  <a:lnTo>
                    <a:pt x="5812" y="13678"/>
                  </a:lnTo>
                  <a:lnTo>
                    <a:pt x="4872" y="13103"/>
                  </a:lnTo>
                  <a:lnTo>
                    <a:pt x="4444" y="13103"/>
                  </a:lnTo>
                  <a:lnTo>
                    <a:pt x="2222" y="12529"/>
                  </a:lnTo>
                  <a:lnTo>
                    <a:pt x="2222" y="13103"/>
                  </a:lnTo>
                  <a:lnTo>
                    <a:pt x="1368" y="13103"/>
                  </a:lnTo>
                  <a:lnTo>
                    <a:pt x="0" y="12529"/>
                  </a:lnTo>
                  <a:lnTo>
                    <a:pt x="1368" y="10057"/>
                  </a:lnTo>
                  <a:lnTo>
                    <a:pt x="4444" y="8563"/>
                  </a:lnTo>
                  <a:lnTo>
                    <a:pt x="5812" y="7701"/>
                  </a:lnTo>
                  <a:lnTo>
                    <a:pt x="6154" y="6782"/>
                  </a:lnTo>
                  <a:lnTo>
                    <a:pt x="6154" y="5345"/>
                  </a:lnTo>
                  <a:lnTo>
                    <a:pt x="8034" y="4770"/>
                  </a:lnTo>
                  <a:lnTo>
                    <a:pt x="9316" y="5920"/>
                  </a:lnTo>
                  <a:lnTo>
                    <a:pt x="11538" y="5920"/>
                  </a:lnTo>
                  <a:lnTo>
                    <a:pt x="12821" y="5920"/>
                  </a:lnTo>
                  <a:lnTo>
                    <a:pt x="11966" y="4770"/>
                  </a:lnTo>
                  <a:lnTo>
                    <a:pt x="11966" y="4425"/>
                  </a:lnTo>
                  <a:lnTo>
                    <a:pt x="13675" y="3851"/>
                  </a:lnTo>
                  <a:lnTo>
                    <a:pt x="15043" y="3506"/>
                  </a:lnTo>
                  <a:lnTo>
                    <a:pt x="15556" y="2356"/>
                  </a:lnTo>
                  <a:lnTo>
                    <a:pt x="17265" y="1494"/>
                  </a:lnTo>
                  <a:lnTo>
                    <a:pt x="17265" y="0"/>
                  </a:lnTo>
                  <a:lnTo>
                    <a:pt x="18547" y="575"/>
                  </a:lnTo>
                  <a:lnTo>
                    <a:pt x="19915" y="1494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43" name="Freeform 123">
              <a:extLst>
                <a:ext uri="{FF2B5EF4-FFF2-40B4-BE49-F238E27FC236}">
                  <a16:creationId xmlns:a16="http://schemas.microsoft.com/office/drawing/2014/main" id="{36465F74-4708-F6D6-4344-7CFE07CFC87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0" y="2097"/>
              <a:ext cx="65" cy="106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w 20000"/>
                <a:gd name="T75" fmla="*/ 0 h 20000"/>
                <a:gd name="T76" fmla="*/ 0 w 20000"/>
                <a:gd name="T77" fmla="*/ 0 h 20000"/>
                <a:gd name="T78" fmla="*/ 0 w 20000"/>
                <a:gd name="T79" fmla="*/ 0 h 20000"/>
                <a:gd name="T80" fmla="*/ 0 w 20000"/>
                <a:gd name="T81" fmla="*/ 0 h 20000"/>
                <a:gd name="T82" fmla="*/ 0 w 20000"/>
                <a:gd name="T83" fmla="*/ 0 h 20000"/>
                <a:gd name="T84" fmla="*/ 0 w 20000"/>
                <a:gd name="T85" fmla="*/ 0 h 2000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20000" h="20000">
                  <a:moveTo>
                    <a:pt x="1975" y="4302"/>
                  </a:moveTo>
                  <a:lnTo>
                    <a:pt x="4444" y="2340"/>
                  </a:lnTo>
                  <a:lnTo>
                    <a:pt x="9506" y="1208"/>
                  </a:lnTo>
                  <a:lnTo>
                    <a:pt x="9506" y="0"/>
                  </a:lnTo>
                  <a:lnTo>
                    <a:pt x="14568" y="5132"/>
                  </a:lnTo>
                  <a:lnTo>
                    <a:pt x="18519" y="8604"/>
                  </a:lnTo>
                  <a:lnTo>
                    <a:pt x="18519" y="11698"/>
                  </a:lnTo>
                  <a:lnTo>
                    <a:pt x="19877" y="12528"/>
                  </a:lnTo>
                  <a:lnTo>
                    <a:pt x="19877" y="14491"/>
                  </a:lnTo>
                  <a:lnTo>
                    <a:pt x="18519" y="16377"/>
                  </a:lnTo>
                  <a:lnTo>
                    <a:pt x="16543" y="16377"/>
                  </a:lnTo>
                  <a:lnTo>
                    <a:pt x="15309" y="16377"/>
                  </a:lnTo>
                  <a:lnTo>
                    <a:pt x="15309" y="17585"/>
                  </a:lnTo>
                  <a:lnTo>
                    <a:pt x="13333" y="16830"/>
                  </a:lnTo>
                  <a:lnTo>
                    <a:pt x="13333" y="16377"/>
                  </a:lnTo>
                  <a:lnTo>
                    <a:pt x="12099" y="17585"/>
                  </a:lnTo>
                  <a:lnTo>
                    <a:pt x="12099" y="17962"/>
                  </a:lnTo>
                  <a:lnTo>
                    <a:pt x="11481" y="17585"/>
                  </a:lnTo>
                  <a:lnTo>
                    <a:pt x="10247" y="17962"/>
                  </a:lnTo>
                  <a:lnTo>
                    <a:pt x="11481" y="18717"/>
                  </a:lnTo>
                  <a:lnTo>
                    <a:pt x="10247" y="19472"/>
                  </a:lnTo>
                  <a:lnTo>
                    <a:pt x="9506" y="18717"/>
                  </a:lnTo>
                  <a:lnTo>
                    <a:pt x="8272" y="19472"/>
                  </a:lnTo>
                  <a:lnTo>
                    <a:pt x="6296" y="19925"/>
                  </a:lnTo>
                  <a:lnTo>
                    <a:pt x="6296" y="17585"/>
                  </a:lnTo>
                  <a:lnTo>
                    <a:pt x="5062" y="17962"/>
                  </a:lnTo>
                  <a:lnTo>
                    <a:pt x="4444" y="15623"/>
                  </a:lnTo>
                  <a:lnTo>
                    <a:pt x="5062" y="14868"/>
                  </a:lnTo>
                  <a:lnTo>
                    <a:pt x="4444" y="14491"/>
                  </a:lnTo>
                  <a:lnTo>
                    <a:pt x="4444" y="13660"/>
                  </a:lnTo>
                  <a:lnTo>
                    <a:pt x="5062" y="13283"/>
                  </a:lnTo>
                  <a:lnTo>
                    <a:pt x="5062" y="12528"/>
                  </a:lnTo>
                  <a:lnTo>
                    <a:pt x="4444" y="11698"/>
                  </a:lnTo>
                  <a:lnTo>
                    <a:pt x="1975" y="9434"/>
                  </a:lnTo>
                  <a:lnTo>
                    <a:pt x="1235" y="8604"/>
                  </a:lnTo>
                  <a:lnTo>
                    <a:pt x="1235" y="8226"/>
                  </a:lnTo>
                  <a:lnTo>
                    <a:pt x="4444" y="8604"/>
                  </a:lnTo>
                  <a:lnTo>
                    <a:pt x="3210" y="7396"/>
                  </a:lnTo>
                  <a:lnTo>
                    <a:pt x="1975" y="6642"/>
                  </a:lnTo>
                  <a:lnTo>
                    <a:pt x="1235" y="5434"/>
                  </a:lnTo>
                  <a:lnTo>
                    <a:pt x="0" y="5132"/>
                  </a:lnTo>
                  <a:lnTo>
                    <a:pt x="1975" y="5132"/>
                  </a:lnTo>
                  <a:lnTo>
                    <a:pt x="1975" y="4302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44" name="Freeform 124">
              <a:extLst>
                <a:ext uri="{FF2B5EF4-FFF2-40B4-BE49-F238E27FC236}">
                  <a16:creationId xmlns:a16="http://schemas.microsoft.com/office/drawing/2014/main" id="{B74C4C08-69B7-411A-21CA-EFE3CF9E96D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7" y="2333"/>
              <a:ext cx="27" cy="27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0000" h="20000">
                  <a:moveTo>
                    <a:pt x="0" y="12174"/>
                  </a:moveTo>
                  <a:lnTo>
                    <a:pt x="2941" y="7826"/>
                  </a:lnTo>
                  <a:lnTo>
                    <a:pt x="4706" y="0"/>
                  </a:lnTo>
                  <a:lnTo>
                    <a:pt x="12059" y="0"/>
                  </a:lnTo>
                  <a:lnTo>
                    <a:pt x="15000" y="3188"/>
                  </a:lnTo>
                  <a:lnTo>
                    <a:pt x="18235" y="3188"/>
                  </a:lnTo>
                  <a:lnTo>
                    <a:pt x="18235" y="6087"/>
                  </a:lnTo>
                  <a:lnTo>
                    <a:pt x="12059" y="7826"/>
                  </a:lnTo>
                  <a:lnTo>
                    <a:pt x="15000" y="10725"/>
                  </a:lnTo>
                  <a:lnTo>
                    <a:pt x="19706" y="19710"/>
                  </a:lnTo>
                  <a:lnTo>
                    <a:pt x="12059" y="19710"/>
                  </a:lnTo>
                  <a:lnTo>
                    <a:pt x="10588" y="15072"/>
                  </a:lnTo>
                  <a:lnTo>
                    <a:pt x="0" y="12174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45" name="Freeform 125">
              <a:extLst>
                <a:ext uri="{FF2B5EF4-FFF2-40B4-BE49-F238E27FC236}">
                  <a16:creationId xmlns:a16="http://schemas.microsoft.com/office/drawing/2014/main" id="{6487B6C5-8E9A-5B47-A8C3-BFD522DD242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2" y="2474"/>
              <a:ext cx="141" cy="168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20000" h="20000">
                  <a:moveTo>
                    <a:pt x="2323" y="2476"/>
                  </a:moveTo>
                  <a:lnTo>
                    <a:pt x="2323" y="2952"/>
                  </a:lnTo>
                  <a:lnTo>
                    <a:pt x="3796" y="2952"/>
                  </a:lnTo>
                  <a:lnTo>
                    <a:pt x="3229" y="476"/>
                  </a:lnTo>
                  <a:lnTo>
                    <a:pt x="3796" y="0"/>
                  </a:lnTo>
                  <a:lnTo>
                    <a:pt x="4646" y="0"/>
                  </a:lnTo>
                  <a:lnTo>
                    <a:pt x="5212" y="762"/>
                  </a:lnTo>
                  <a:lnTo>
                    <a:pt x="6459" y="1238"/>
                  </a:lnTo>
                  <a:lnTo>
                    <a:pt x="6459" y="1762"/>
                  </a:lnTo>
                  <a:lnTo>
                    <a:pt x="6459" y="2952"/>
                  </a:lnTo>
                  <a:lnTo>
                    <a:pt x="8442" y="3714"/>
                  </a:lnTo>
                  <a:lnTo>
                    <a:pt x="10198" y="3714"/>
                  </a:lnTo>
                  <a:lnTo>
                    <a:pt x="10878" y="4476"/>
                  </a:lnTo>
                  <a:lnTo>
                    <a:pt x="11445" y="4476"/>
                  </a:lnTo>
                  <a:lnTo>
                    <a:pt x="11671" y="5190"/>
                  </a:lnTo>
                  <a:lnTo>
                    <a:pt x="11671" y="6429"/>
                  </a:lnTo>
                  <a:lnTo>
                    <a:pt x="10878" y="6429"/>
                  </a:lnTo>
                  <a:lnTo>
                    <a:pt x="9972" y="6429"/>
                  </a:lnTo>
                  <a:lnTo>
                    <a:pt x="9972" y="7143"/>
                  </a:lnTo>
                  <a:lnTo>
                    <a:pt x="12578" y="8857"/>
                  </a:lnTo>
                  <a:lnTo>
                    <a:pt x="13201" y="9143"/>
                  </a:lnTo>
                  <a:lnTo>
                    <a:pt x="14051" y="10095"/>
                  </a:lnTo>
                  <a:lnTo>
                    <a:pt x="14958" y="11095"/>
                  </a:lnTo>
                  <a:lnTo>
                    <a:pt x="16431" y="12286"/>
                  </a:lnTo>
                  <a:lnTo>
                    <a:pt x="17564" y="13524"/>
                  </a:lnTo>
                  <a:lnTo>
                    <a:pt x="19320" y="14810"/>
                  </a:lnTo>
                  <a:lnTo>
                    <a:pt x="19320" y="16238"/>
                  </a:lnTo>
                  <a:lnTo>
                    <a:pt x="19943" y="16238"/>
                  </a:lnTo>
                  <a:lnTo>
                    <a:pt x="19943" y="17238"/>
                  </a:lnTo>
                  <a:lnTo>
                    <a:pt x="19943" y="18000"/>
                  </a:lnTo>
                  <a:lnTo>
                    <a:pt x="19943" y="18714"/>
                  </a:lnTo>
                  <a:lnTo>
                    <a:pt x="18414" y="18714"/>
                  </a:lnTo>
                  <a:lnTo>
                    <a:pt x="17564" y="18000"/>
                  </a:lnTo>
                  <a:lnTo>
                    <a:pt x="16431" y="18476"/>
                  </a:lnTo>
                  <a:lnTo>
                    <a:pt x="16431" y="19476"/>
                  </a:lnTo>
                  <a:lnTo>
                    <a:pt x="16091" y="19952"/>
                  </a:lnTo>
                  <a:lnTo>
                    <a:pt x="15524" y="19476"/>
                  </a:lnTo>
                  <a:lnTo>
                    <a:pt x="14051" y="19476"/>
                  </a:lnTo>
                  <a:lnTo>
                    <a:pt x="14051" y="18714"/>
                  </a:lnTo>
                  <a:lnTo>
                    <a:pt x="14618" y="18000"/>
                  </a:lnTo>
                  <a:lnTo>
                    <a:pt x="14618" y="16238"/>
                  </a:lnTo>
                  <a:lnTo>
                    <a:pt x="14618" y="15524"/>
                  </a:lnTo>
                  <a:lnTo>
                    <a:pt x="14051" y="15286"/>
                  </a:lnTo>
                  <a:lnTo>
                    <a:pt x="14051" y="14810"/>
                  </a:lnTo>
                  <a:lnTo>
                    <a:pt x="13201" y="14286"/>
                  </a:lnTo>
                  <a:lnTo>
                    <a:pt x="12578" y="13333"/>
                  </a:lnTo>
                  <a:lnTo>
                    <a:pt x="12295" y="12286"/>
                  </a:lnTo>
                  <a:lnTo>
                    <a:pt x="12295" y="12095"/>
                  </a:lnTo>
                  <a:lnTo>
                    <a:pt x="10878" y="10333"/>
                  </a:lnTo>
                  <a:lnTo>
                    <a:pt x="9972" y="9619"/>
                  </a:lnTo>
                  <a:lnTo>
                    <a:pt x="8442" y="9143"/>
                  </a:lnTo>
                  <a:lnTo>
                    <a:pt x="7875" y="10095"/>
                  </a:lnTo>
                  <a:lnTo>
                    <a:pt x="7025" y="10095"/>
                  </a:lnTo>
                  <a:lnTo>
                    <a:pt x="6459" y="10333"/>
                  </a:lnTo>
                  <a:lnTo>
                    <a:pt x="5552" y="9619"/>
                  </a:lnTo>
                  <a:lnTo>
                    <a:pt x="4646" y="10333"/>
                  </a:lnTo>
                  <a:lnTo>
                    <a:pt x="4079" y="10333"/>
                  </a:lnTo>
                  <a:lnTo>
                    <a:pt x="3229" y="11095"/>
                  </a:lnTo>
                  <a:lnTo>
                    <a:pt x="2606" y="10810"/>
                  </a:lnTo>
                  <a:lnTo>
                    <a:pt x="2606" y="9143"/>
                  </a:lnTo>
                  <a:lnTo>
                    <a:pt x="3229" y="7619"/>
                  </a:lnTo>
                  <a:lnTo>
                    <a:pt x="2606" y="7143"/>
                  </a:lnTo>
                  <a:lnTo>
                    <a:pt x="2323" y="6429"/>
                  </a:lnTo>
                  <a:lnTo>
                    <a:pt x="1473" y="6905"/>
                  </a:lnTo>
                  <a:lnTo>
                    <a:pt x="907" y="6429"/>
                  </a:lnTo>
                  <a:lnTo>
                    <a:pt x="1473" y="5667"/>
                  </a:lnTo>
                  <a:lnTo>
                    <a:pt x="227" y="4952"/>
                  </a:lnTo>
                  <a:lnTo>
                    <a:pt x="0" y="5190"/>
                  </a:lnTo>
                  <a:lnTo>
                    <a:pt x="0" y="4476"/>
                  </a:lnTo>
                  <a:lnTo>
                    <a:pt x="227" y="3905"/>
                  </a:lnTo>
                  <a:lnTo>
                    <a:pt x="1473" y="3714"/>
                  </a:lnTo>
                  <a:lnTo>
                    <a:pt x="907" y="3190"/>
                  </a:lnTo>
                  <a:lnTo>
                    <a:pt x="1473" y="2952"/>
                  </a:lnTo>
                  <a:lnTo>
                    <a:pt x="2323" y="2476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46" name="Freeform 126">
              <a:extLst>
                <a:ext uri="{FF2B5EF4-FFF2-40B4-BE49-F238E27FC236}">
                  <a16:creationId xmlns:a16="http://schemas.microsoft.com/office/drawing/2014/main" id="{91859595-C30A-544C-ABE0-1D3A3EBB24C0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0" y="2240"/>
              <a:ext cx="23" cy="34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0000" h="20000">
                  <a:moveTo>
                    <a:pt x="9310" y="2381"/>
                  </a:moveTo>
                  <a:lnTo>
                    <a:pt x="19655" y="0"/>
                  </a:lnTo>
                  <a:lnTo>
                    <a:pt x="19655" y="3571"/>
                  </a:lnTo>
                  <a:lnTo>
                    <a:pt x="19655" y="8571"/>
                  </a:lnTo>
                  <a:lnTo>
                    <a:pt x="14483" y="12381"/>
                  </a:lnTo>
                  <a:lnTo>
                    <a:pt x="14483" y="13571"/>
                  </a:lnTo>
                  <a:lnTo>
                    <a:pt x="10690" y="18333"/>
                  </a:lnTo>
                  <a:lnTo>
                    <a:pt x="5517" y="18333"/>
                  </a:lnTo>
                  <a:lnTo>
                    <a:pt x="5517" y="19762"/>
                  </a:lnTo>
                  <a:lnTo>
                    <a:pt x="0" y="19762"/>
                  </a:lnTo>
                  <a:lnTo>
                    <a:pt x="0" y="15952"/>
                  </a:lnTo>
                  <a:lnTo>
                    <a:pt x="3793" y="12381"/>
                  </a:lnTo>
                  <a:lnTo>
                    <a:pt x="5517" y="6190"/>
                  </a:lnTo>
                  <a:lnTo>
                    <a:pt x="9310" y="2381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47" name="Freeform 127">
              <a:extLst>
                <a:ext uri="{FF2B5EF4-FFF2-40B4-BE49-F238E27FC236}">
                  <a16:creationId xmlns:a16="http://schemas.microsoft.com/office/drawing/2014/main" id="{10C7DEFC-B096-DEF9-A14F-53717DD0BA1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9" y="2776"/>
              <a:ext cx="73" cy="96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20000" h="20000">
                  <a:moveTo>
                    <a:pt x="0" y="335"/>
                  </a:moveTo>
                  <a:lnTo>
                    <a:pt x="440" y="0"/>
                  </a:lnTo>
                  <a:lnTo>
                    <a:pt x="4505" y="1674"/>
                  </a:lnTo>
                  <a:lnTo>
                    <a:pt x="3407" y="3431"/>
                  </a:lnTo>
                  <a:lnTo>
                    <a:pt x="5604" y="3431"/>
                  </a:lnTo>
                  <a:lnTo>
                    <a:pt x="6264" y="1674"/>
                  </a:lnTo>
                  <a:lnTo>
                    <a:pt x="7363" y="2594"/>
                  </a:lnTo>
                  <a:lnTo>
                    <a:pt x="8022" y="1674"/>
                  </a:lnTo>
                  <a:lnTo>
                    <a:pt x="9121" y="1674"/>
                  </a:lnTo>
                  <a:lnTo>
                    <a:pt x="15385" y="7364"/>
                  </a:lnTo>
                  <a:lnTo>
                    <a:pt x="15385" y="10879"/>
                  </a:lnTo>
                  <a:lnTo>
                    <a:pt x="16593" y="12971"/>
                  </a:lnTo>
                  <a:lnTo>
                    <a:pt x="16593" y="14728"/>
                  </a:lnTo>
                  <a:lnTo>
                    <a:pt x="18132" y="15146"/>
                  </a:lnTo>
                  <a:lnTo>
                    <a:pt x="19890" y="19916"/>
                  </a:lnTo>
                  <a:lnTo>
                    <a:pt x="19341" y="18577"/>
                  </a:lnTo>
                  <a:lnTo>
                    <a:pt x="16593" y="19498"/>
                  </a:lnTo>
                  <a:lnTo>
                    <a:pt x="16593" y="19916"/>
                  </a:lnTo>
                  <a:lnTo>
                    <a:pt x="13626" y="18243"/>
                  </a:lnTo>
                  <a:lnTo>
                    <a:pt x="10220" y="16485"/>
                  </a:lnTo>
                  <a:lnTo>
                    <a:pt x="6264" y="13808"/>
                  </a:lnTo>
                  <a:lnTo>
                    <a:pt x="5604" y="12552"/>
                  </a:lnTo>
                  <a:lnTo>
                    <a:pt x="2857" y="10377"/>
                  </a:lnTo>
                  <a:lnTo>
                    <a:pt x="2857" y="9038"/>
                  </a:lnTo>
                  <a:lnTo>
                    <a:pt x="2857" y="6946"/>
                  </a:lnTo>
                  <a:lnTo>
                    <a:pt x="1758" y="6109"/>
                  </a:lnTo>
                  <a:lnTo>
                    <a:pt x="440" y="3431"/>
                  </a:lnTo>
                  <a:lnTo>
                    <a:pt x="0" y="335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48" name="Freeform 128">
              <a:extLst>
                <a:ext uri="{FF2B5EF4-FFF2-40B4-BE49-F238E27FC236}">
                  <a16:creationId xmlns:a16="http://schemas.microsoft.com/office/drawing/2014/main" id="{BC5DDA3C-86D5-9993-BFBE-C12D51D31C33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7" y="1793"/>
              <a:ext cx="553" cy="257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w 20000"/>
                <a:gd name="T75" fmla="*/ 0 h 20000"/>
                <a:gd name="T76" fmla="*/ 0 w 20000"/>
                <a:gd name="T77" fmla="*/ 0 h 20000"/>
                <a:gd name="T78" fmla="*/ 0 w 20000"/>
                <a:gd name="T79" fmla="*/ 0 h 20000"/>
                <a:gd name="T80" fmla="*/ 0 w 20000"/>
                <a:gd name="T81" fmla="*/ 0 h 20000"/>
                <a:gd name="T82" fmla="*/ 0 w 20000"/>
                <a:gd name="T83" fmla="*/ 0 h 20000"/>
                <a:gd name="T84" fmla="*/ 0 w 20000"/>
                <a:gd name="T85" fmla="*/ 0 h 20000"/>
                <a:gd name="T86" fmla="*/ 0 w 20000"/>
                <a:gd name="T87" fmla="*/ 0 h 20000"/>
                <a:gd name="T88" fmla="*/ 0 w 20000"/>
                <a:gd name="T89" fmla="*/ 0 h 20000"/>
                <a:gd name="T90" fmla="*/ 0 w 20000"/>
                <a:gd name="T91" fmla="*/ 0 h 20000"/>
                <a:gd name="T92" fmla="*/ 0 w 20000"/>
                <a:gd name="T93" fmla="*/ 0 h 20000"/>
                <a:gd name="T94" fmla="*/ 0 w 20000"/>
                <a:gd name="T95" fmla="*/ 0 h 20000"/>
                <a:gd name="T96" fmla="*/ 0 w 20000"/>
                <a:gd name="T97" fmla="*/ 0 h 20000"/>
                <a:gd name="T98" fmla="*/ 0 w 20000"/>
                <a:gd name="T99" fmla="*/ 0 h 20000"/>
                <a:gd name="T100" fmla="*/ 0 w 20000"/>
                <a:gd name="T101" fmla="*/ 0 h 20000"/>
                <a:gd name="T102" fmla="*/ 0 w 20000"/>
                <a:gd name="T103" fmla="*/ 0 h 20000"/>
                <a:gd name="T104" fmla="*/ 0 w 20000"/>
                <a:gd name="T105" fmla="*/ 0 h 20000"/>
                <a:gd name="T106" fmla="*/ 0 w 20000"/>
                <a:gd name="T107" fmla="*/ 0 h 20000"/>
                <a:gd name="T108" fmla="*/ 0 w 20000"/>
                <a:gd name="T109" fmla="*/ 0 h 2000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0000" h="20000">
                  <a:moveTo>
                    <a:pt x="5853" y="498"/>
                  </a:moveTo>
                  <a:lnTo>
                    <a:pt x="5853" y="0"/>
                  </a:lnTo>
                  <a:lnTo>
                    <a:pt x="7717" y="966"/>
                  </a:lnTo>
                  <a:lnTo>
                    <a:pt x="8613" y="3053"/>
                  </a:lnTo>
                  <a:lnTo>
                    <a:pt x="9205" y="3053"/>
                  </a:lnTo>
                  <a:lnTo>
                    <a:pt x="10260" y="2243"/>
                  </a:lnTo>
                  <a:lnTo>
                    <a:pt x="10766" y="2555"/>
                  </a:lnTo>
                  <a:lnTo>
                    <a:pt x="11821" y="3364"/>
                  </a:lnTo>
                  <a:lnTo>
                    <a:pt x="11980" y="3863"/>
                  </a:lnTo>
                  <a:lnTo>
                    <a:pt x="12413" y="4330"/>
                  </a:lnTo>
                  <a:lnTo>
                    <a:pt x="12803" y="4330"/>
                  </a:lnTo>
                  <a:lnTo>
                    <a:pt x="13685" y="4330"/>
                  </a:lnTo>
                  <a:lnTo>
                    <a:pt x="14957" y="3364"/>
                  </a:lnTo>
                  <a:lnTo>
                    <a:pt x="15347" y="1464"/>
                  </a:lnTo>
                  <a:lnTo>
                    <a:pt x="16460" y="2243"/>
                  </a:lnTo>
                  <a:lnTo>
                    <a:pt x="17139" y="2243"/>
                  </a:lnTo>
                  <a:lnTo>
                    <a:pt x="17066" y="3053"/>
                  </a:lnTo>
                  <a:lnTo>
                    <a:pt x="17066" y="5140"/>
                  </a:lnTo>
                  <a:lnTo>
                    <a:pt x="17066" y="5639"/>
                  </a:lnTo>
                  <a:lnTo>
                    <a:pt x="16908" y="5981"/>
                  </a:lnTo>
                  <a:lnTo>
                    <a:pt x="17283" y="6760"/>
                  </a:lnTo>
                  <a:lnTo>
                    <a:pt x="17442" y="6449"/>
                  </a:lnTo>
                  <a:lnTo>
                    <a:pt x="17803" y="6449"/>
                  </a:lnTo>
                  <a:lnTo>
                    <a:pt x="18035" y="6760"/>
                  </a:lnTo>
                  <a:lnTo>
                    <a:pt x="18266" y="5981"/>
                  </a:lnTo>
                  <a:lnTo>
                    <a:pt x="18627" y="5639"/>
                  </a:lnTo>
                  <a:lnTo>
                    <a:pt x="19003" y="6106"/>
                  </a:lnTo>
                  <a:lnTo>
                    <a:pt x="19451" y="6916"/>
                  </a:lnTo>
                  <a:lnTo>
                    <a:pt x="19682" y="7383"/>
                  </a:lnTo>
                  <a:lnTo>
                    <a:pt x="19986" y="8224"/>
                  </a:lnTo>
                  <a:lnTo>
                    <a:pt x="19827" y="8536"/>
                  </a:lnTo>
                  <a:lnTo>
                    <a:pt x="19393" y="8224"/>
                  </a:lnTo>
                  <a:lnTo>
                    <a:pt x="18858" y="8536"/>
                  </a:lnTo>
                  <a:lnTo>
                    <a:pt x="18627" y="9346"/>
                  </a:lnTo>
                  <a:lnTo>
                    <a:pt x="18483" y="9346"/>
                  </a:lnTo>
                  <a:lnTo>
                    <a:pt x="18483" y="9813"/>
                  </a:lnTo>
                  <a:lnTo>
                    <a:pt x="18410" y="9813"/>
                  </a:lnTo>
                  <a:lnTo>
                    <a:pt x="18266" y="9502"/>
                  </a:lnTo>
                  <a:lnTo>
                    <a:pt x="18121" y="9502"/>
                  </a:lnTo>
                  <a:lnTo>
                    <a:pt x="17890" y="10125"/>
                  </a:lnTo>
                  <a:lnTo>
                    <a:pt x="17890" y="10623"/>
                  </a:lnTo>
                  <a:lnTo>
                    <a:pt x="17442" y="11589"/>
                  </a:lnTo>
                  <a:lnTo>
                    <a:pt x="17066" y="11589"/>
                  </a:lnTo>
                  <a:lnTo>
                    <a:pt x="16908" y="12741"/>
                  </a:lnTo>
                  <a:lnTo>
                    <a:pt x="16850" y="12897"/>
                  </a:lnTo>
                  <a:lnTo>
                    <a:pt x="16315" y="12897"/>
                  </a:lnTo>
                  <a:lnTo>
                    <a:pt x="15867" y="12897"/>
                  </a:lnTo>
                  <a:lnTo>
                    <a:pt x="15578" y="12741"/>
                  </a:lnTo>
                  <a:lnTo>
                    <a:pt x="15491" y="13209"/>
                  </a:lnTo>
                  <a:lnTo>
                    <a:pt x="15491" y="14019"/>
                  </a:lnTo>
                  <a:lnTo>
                    <a:pt x="15723" y="14517"/>
                  </a:lnTo>
                  <a:lnTo>
                    <a:pt x="15723" y="15639"/>
                  </a:lnTo>
                  <a:lnTo>
                    <a:pt x="15347" y="16106"/>
                  </a:lnTo>
                  <a:lnTo>
                    <a:pt x="15260" y="17072"/>
                  </a:lnTo>
                  <a:lnTo>
                    <a:pt x="14957" y="17570"/>
                  </a:lnTo>
                  <a:lnTo>
                    <a:pt x="14740" y="18193"/>
                  </a:lnTo>
                  <a:lnTo>
                    <a:pt x="12948" y="18692"/>
                  </a:lnTo>
                  <a:lnTo>
                    <a:pt x="12211" y="19969"/>
                  </a:lnTo>
                  <a:lnTo>
                    <a:pt x="11821" y="19969"/>
                  </a:lnTo>
                  <a:lnTo>
                    <a:pt x="11590" y="19657"/>
                  </a:lnTo>
                  <a:lnTo>
                    <a:pt x="11228" y="19657"/>
                  </a:lnTo>
                  <a:lnTo>
                    <a:pt x="10029" y="19034"/>
                  </a:lnTo>
                  <a:lnTo>
                    <a:pt x="9812" y="18380"/>
                  </a:lnTo>
                  <a:lnTo>
                    <a:pt x="8829" y="18380"/>
                  </a:lnTo>
                  <a:lnTo>
                    <a:pt x="8613" y="18692"/>
                  </a:lnTo>
                  <a:lnTo>
                    <a:pt x="7413" y="18692"/>
                  </a:lnTo>
                  <a:lnTo>
                    <a:pt x="7269" y="19034"/>
                  </a:lnTo>
                  <a:lnTo>
                    <a:pt x="6662" y="19034"/>
                  </a:lnTo>
                  <a:lnTo>
                    <a:pt x="6301" y="18193"/>
                  </a:lnTo>
                  <a:lnTo>
                    <a:pt x="5910" y="16604"/>
                  </a:lnTo>
                  <a:lnTo>
                    <a:pt x="5679" y="16106"/>
                  </a:lnTo>
                  <a:lnTo>
                    <a:pt x="5535" y="16106"/>
                  </a:lnTo>
                  <a:lnTo>
                    <a:pt x="4942" y="15639"/>
                  </a:lnTo>
                  <a:lnTo>
                    <a:pt x="4350" y="14829"/>
                  </a:lnTo>
                  <a:lnTo>
                    <a:pt x="3960" y="14829"/>
                  </a:lnTo>
                  <a:lnTo>
                    <a:pt x="3136" y="14517"/>
                  </a:lnTo>
                  <a:lnTo>
                    <a:pt x="2543" y="14019"/>
                  </a:lnTo>
                  <a:lnTo>
                    <a:pt x="2399" y="13209"/>
                  </a:lnTo>
                  <a:lnTo>
                    <a:pt x="2543" y="12897"/>
                  </a:lnTo>
                  <a:lnTo>
                    <a:pt x="2399" y="12243"/>
                  </a:lnTo>
                  <a:lnTo>
                    <a:pt x="2399" y="11433"/>
                  </a:lnTo>
                  <a:lnTo>
                    <a:pt x="2023" y="10312"/>
                  </a:lnTo>
                  <a:lnTo>
                    <a:pt x="1575" y="9346"/>
                  </a:lnTo>
                  <a:lnTo>
                    <a:pt x="1431" y="9502"/>
                  </a:lnTo>
                  <a:lnTo>
                    <a:pt x="1358" y="9034"/>
                  </a:lnTo>
                  <a:lnTo>
                    <a:pt x="1214" y="8847"/>
                  </a:lnTo>
                  <a:lnTo>
                    <a:pt x="983" y="9502"/>
                  </a:lnTo>
                  <a:lnTo>
                    <a:pt x="592" y="8536"/>
                  </a:lnTo>
                  <a:lnTo>
                    <a:pt x="376" y="8224"/>
                  </a:lnTo>
                  <a:lnTo>
                    <a:pt x="231" y="8069"/>
                  </a:lnTo>
                  <a:lnTo>
                    <a:pt x="0" y="7757"/>
                  </a:lnTo>
                  <a:lnTo>
                    <a:pt x="0" y="6916"/>
                  </a:lnTo>
                  <a:lnTo>
                    <a:pt x="159" y="6449"/>
                  </a:lnTo>
                  <a:lnTo>
                    <a:pt x="983" y="5639"/>
                  </a:lnTo>
                  <a:lnTo>
                    <a:pt x="983" y="5140"/>
                  </a:lnTo>
                  <a:lnTo>
                    <a:pt x="1358" y="4330"/>
                  </a:lnTo>
                  <a:lnTo>
                    <a:pt x="1431" y="4019"/>
                  </a:lnTo>
                  <a:lnTo>
                    <a:pt x="1806" y="3551"/>
                  </a:lnTo>
                  <a:lnTo>
                    <a:pt x="2543" y="3364"/>
                  </a:lnTo>
                  <a:lnTo>
                    <a:pt x="2775" y="3863"/>
                  </a:lnTo>
                  <a:lnTo>
                    <a:pt x="3526" y="3551"/>
                  </a:lnTo>
                  <a:lnTo>
                    <a:pt x="3584" y="4330"/>
                  </a:lnTo>
                  <a:lnTo>
                    <a:pt x="4118" y="4642"/>
                  </a:lnTo>
                  <a:lnTo>
                    <a:pt x="4942" y="4642"/>
                  </a:lnTo>
                  <a:lnTo>
                    <a:pt x="6069" y="4330"/>
                  </a:lnTo>
                  <a:lnTo>
                    <a:pt x="5853" y="3551"/>
                  </a:lnTo>
                  <a:lnTo>
                    <a:pt x="5679" y="2741"/>
                  </a:lnTo>
                  <a:lnTo>
                    <a:pt x="5462" y="1464"/>
                  </a:lnTo>
                  <a:lnTo>
                    <a:pt x="5535" y="1277"/>
                  </a:lnTo>
                  <a:lnTo>
                    <a:pt x="5853" y="498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49" name="Freeform 129">
              <a:extLst>
                <a:ext uri="{FF2B5EF4-FFF2-40B4-BE49-F238E27FC236}">
                  <a16:creationId xmlns:a16="http://schemas.microsoft.com/office/drawing/2014/main" id="{BF86871A-A12C-8F3B-B13E-92579FE9A739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9" y="2316"/>
              <a:ext cx="147" cy="82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20000" h="20000">
                  <a:moveTo>
                    <a:pt x="2005" y="0"/>
                  </a:moveTo>
                  <a:lnTo>
                    <a:pt x="3360" y="1084"/>
                  </a:lnTo>
                  <a:lnTo>
                    <a:pt x="7317" y="4039"/>
                  </a:lnTo>
                  <a:lnTo>
                    <a:pt x="8130" y="6700"/>
                  </a:lnTo>
                  <a:lnTo>
                    <a:pt x="8726" y="6108"/>
                  </a:lnTo>
                  <a:lnTo>
                    <a:pt x="9539" y="6108"/>
                  </a:lnTo>
                  <a:lnTo>
                    <a:pt x="10136" y="8276"/>
                  </a:lnTo>
                  <a:lnTo>
                    <a:pt x="11545" y="9261"/>
                  </a:lnTo>
                  <a:lnTo>
                    <a:pt x="12412" y="8276"/>
                  </a:lnTo>
                  <a:lnTo>
                    <a:pt x="12412" y="10739"/>
                  </a:lnTo>
                  <a:lnTo>
                    <a:pt x="13225" y="10739"/>
                  </a:lnTo>
                  <a:lnTo>
                    <a:pt x="15447" y="12315"/>
                  </a:lnTo>
                  <a:lnTo>
                    <a:pt x="15989" y="11724"/>
                  </a:lnTo>
                  <a:lnTo>
                    <a:pt x="17398" y="12315"/>
                  </a:lnTo>
                  <a:lnTo>
                    <a:pt x="19946" y="12315"/>
                  </a:lnTo>
                  <a:lnTo>
                    <a:pt x="19675" y="14877"/>
                  </a:lnTo>
                  <a:lnTo>
                    <a:pt x="19946" y="19901"/>
                  </a:lnTo>
                  <a:lnTo>
                    <a:pt x="17724" y="19901"/>
                  </a:lnTo>
                  <a:lnTo>
                    <a:pt x="17724" y="18916"/>
                  </a:lnTo>
                  <a:lnTo>
                    <a:pt x="16856" y="18916"/>
                  </a:lnTo>
                  <a:lnTo>
                    <a:pt x="15447" y="18916"/>
                  </a:lnTo>
                  <a:lnTo>
                    <a:pt x="15176" y="18916"/>
                  </a:lnTo>
                  <a:lnTo>
                    <a:pt x="14092" y="17340"/>
                  </a:lnTo>
                  <a:lnTo>
                    <a:pt x="13225" y="18325"/>
                  </a:lnTo>
                  <a:lnTo>
                    <a:pt x="11870" y="16847"/>
                  </a:lnTo>
                  <a:lnTo>
                    <a:pt x="11545" y="15862"/>
                  </a:lnTo>
                  <a:lnTo>
                    <a:pt x="9322" y="14877"/>
                  </a:lnTo>
                  <a:lnTo>
                    <a:pt x="6450" y="13300"/>
                  </a:lnTo>
                  <a:lnTo>
                    <a:pt x="4770" y="12315"/>
                  </a:lnTo>
                  <a:lnTo>
                    <a:pt x="2818" y="10739"/>
                  </a:lnTo>
                  <a:lnTo>
                    <a:pt x="1138" y="9261"/>
                  </a:lnTo>
                  <a:lnTo>
                    <a:pt x="0" y="7685"/>
                  </a:lnTo>
                  <a:lnTo>
                    <a:pt x="1138" y="6700"/>
                  </a:lnTo>
                  <a:lnTo>
                    <a:pt x="596" y="5123"/>
                  </a:lnTo>
                  <a:lnTo>
                    <a:pt x="1138" y="3645"/>
                  </a:lnTo>
                  <a:lnTo>
                    <a:pt x="2005" y="0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50" name="Freeform 130">
              <a:extLst>
                <a:ext uri="{FF2B5EF4-FFF2-40B4-BE49-F238E27FC236}">
                  <a16:creationId xmlns:a16="http://schemas.microsoft.com/office/drawing/2014/main" id="{A0EDE3ED-CA82-A9B5-A5EB-4099BF064027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5" y="2428"/>
              <a:ext cx="131" cy="160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20000" h="20000">
                  <a:moveTo>
                    <a:pt x="8196" y="6216"/>
                  </a:moveTo>
                  <a:lnTo>
                    <a:pt x="8196" y="4411"/>
                  </a:lnTo>
                  <a:lnTo>
                    <a:pt x="8563" y="3609"/>
                  </a:lnTo>
                  <a:lnTo>
                    <a:pt x="8563" y="2857"/>
                  </a:lnTo>
                  <a:lnTo>
                    <a:pt x="9847" y="2857"/>
                  </a:lnTo>
                  <a:lnTo>
                    <a:pt x="10092" y="2857"/>
                  </a:lnTo>
                  <a:lnTo>
                    <a:pt x="9847" y="2055"/>
                  </a:lnTo>
                  <a:lnTo>
                    <a:pt x="9174" y="2055"/>
                  </a:lnTo>
                  <a:lnTo>
                    <a:pt x="8563" y="301"/>
                  </a:lnTo>
                  <a:lnTo>
                    <a:pt x="9174" y="0"/>
                  </a:lnTo>
                  <a:lnTo>
                    <a:pt x="9847" y="0"/>
                  </a:lnTo>
                  <a:lnTo>
                    <a:pt x="11682" y="2356"/>
                  </a:lnTo>
                  <a:lnTo>
                    <a:pt x="15229" y="3358"/>
                  </a:lnTo>
                  <a:lnTo>
                    <a:pt x="16820" y="3609"/>
                  </a:lnTo>
                  <a:lnTo>
                    <a:pt x="18960" y="5714"/>
                  </a:lnTo>
                  <a:lnTo>
                    <a:pt x="19939" y="6216"/>
                  </a:lnTo>
                  <a:lnTo>
                    <a:pt x="18960" y="8822"/>
                  </a:lnTo>
                  <a:lnTo>
                    <a:pt x="16820" y="11178"/>
                  </a:lnTo>
                  <a:lnTo>
                    <a:pt x="16453" y="11178"/>
                  </a:lnTo>
                  <a:lnTo>
                    <a:pt x="15841" y="10877"/>
                  </a:lnTo>
                  <a:lnTo>
                    <a:pt x="15229" y="11880"/>
                  </a:lnTo>
                  <a:lnTo>
                    <a:pt x="14862" y="13233"/>
                  </a:lnTo>
                  <a:lnTo>
                    <a:pt x="15229" y="14536"/>
                  </a:lnTo>
                  <a:lnTo>
                    <a:pt x="12599" y="15038"/>
                  </a:lnTo>
                  <a:lnTo>
                    <a:pt x="11682" y="15789"/>
                  </a:lnTo>
                  <a:lnTo>
                    <a:pt x="11682" y="16591"/>
                  </a:lnTo>
                  <a:lnTo>
                    <a:pt x="11070" y="17093"/>
                  </a:lnTo>
                  <a:lnTo>
                    <a:pt x="8563" y="17393"/>
                  </a:lnTo>
                  <a:lnTo>
                    <a:pt x="8563" y="18647"/>
                  </a:lnTo>
                  <a:lnTo>
                    <a:pt x="8196" y="19148"/>
                  </a:lnTo>
                  <a:lnTo>
                    <a:pt x="7217" y="19148"/>
                  </a:lnTo>
                  <a:lnTo>
                    <a:pt x="4465" y="19699"/>
                  </a:lnTo>
                  <a:lnTo>
                    <a:pt x="3119" y="19950"/>
                  </a:lnTo>
                  <a:lnTo>
                    <a:pt x="0" y="14536"/>
                  </a:lnTo>
                  <a:lnTo>
                    <a:pt x="8196" y="11880"/>
                  </a:lnTo>
                  <a:lnTo>
                    <a:pt x="9174" y="7519"/>
                  </a:lnTo>
                  <a:lnTo>
                    <a:pt x="8196" y="6216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51" name="Freeform 131">
              <a:extLst>
                <a:ext uri="{FF2B5EF4-FFF2-40B4-BE49-F238E27FC236}">
                  <a16:creationId xmlns:a16="http://schemas.microsoft.com/office/drawing/2014/main" id="{45E4A6A2-4C06-B4F8-A4C3-4F62085573D9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8" y="2180"/>
              <a:ext cx="276" cy="276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w 20000"/>
                <a:gd name="T75" fmla="*/ 0 h 20000"/>
                <a:gd name="T76" fmla="*/ 0 w 20000"/>
                <a:gd name="T77" fmla="*/ 0 h 20000"/>
                <a:gd name="T78" fmla="*/ 0 w 20000"/>
                <a:gd name="T79" fmla="*/ 0 h 20000"/>
                <a:gd name="T80" fmla="*/ 0 w 20000"/>
                <a:gd name="T81" fmla="*/ 0 h 20000"/>
                <a:gd name="T82" fmla="*/ 0 w 20000"/>
                <a:gd name="T83" fmla="*/ 0 h 20000"/>
                <a:gd name="T84" fmla="*/ 0 w 20000"/>
                <a:gd name="T85" fmla="*/ 0 h 20000"/>
                <a:gd name="T86" fmla="*/ 0 w 20000"/>
                <a:gd name="T87" fmla="*/ 0 h 20000"/>
                <a:gd name="T88" fmla="*/ 0 w 20000"/>
                <a:gd name="T89" fmla="*/ 0 h 20000"/>
                <a:gd name="T90" fmla="*/ 0 w 20000"/>
                <a:gd name="T91" fmla="*/ 0 h 20000"/>
                <a:gd name="T92" fmla="*/ 0 w 20000"/>
                <a:gd name="T93" fmla="*/ 0 h 20000"/>
                <a:gd name="T94" fmla="*/ 0 w 20000"/>
                <a:gd name="T95" fmla="*/ 0 h 20000"/>
                <a:gd name="T96" fmla="*/ 0 w 20000"/>
                <a:gd name="T97" fmla="*/ 0 h 20000"/>
                <a:gd name="T98" fmla="*/ 0 w 20000"/>
                <a:gd name="T99" fmla="*/ 0 h 20000"/>
                <a:gd name="T100" fmla="*/ 0 w 20000"/>
                <a:gd name="T101" fmla="*/ 0 h 20000"/>
                <a:gd name="T102" fmla="*/ 0 w 20000"/>
                <a:gd name="T103" fmla="*/ 0 h 20000"/>
                <a:gd name="T104" fmla="*/ 0 w 20000"/>
                <a:gd name="T105" fmla="*/ 0 h 2000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20000" h="20000">
                  <a:moveTo>
                    <a:pt x="15594" y="290"/>
                  </a:moveTo>
                  <a:lnTo>
                    <a:pt x="16348" y="0"/>
                  </a:lnTo>
                  <a:lnTo>
                    <a:pt x="18029" y="755"/>
                  </a:lnTo>
                  <a:lnTo>
                    <a:pt x="18783" y="1480"/>
                  </a:lnTo>
                  <a:lnTo>
                    <a:pt x="19971" y="2409"/>
                  </a:lnTo>
                  <a:lnTo>
                    <a:pt x="19681" y="2700"/>
                  </a:lnTo>
                  <a:lnTo>
                    <a:pt x="18783" y="3454"/>
                  </a:lnTo>
                  <a:lnTo>
                    <a:pt x="17565" y="3919"/>
                  </a:lnTo>
                  <a:lnTo>
                    <a:pt x="16812" y="3599"/>
                  </a:lnTo>
                  <a:lnTo>
                    <a:pt x="15594" y="3599"/>
                  </a:lnTo>
                  <a:lnTo>
                    <a:pt x="15159" y="4035"/>
                  </a:lnTo>
                  <a:lnTo>
                    <a:pt x="15768" y="4790"/>
                  </a:lnTo>
                  <a:lnTo>
                    <a:pt x="15768" y="6009"/>
                  </a:lnTo>
                  <a:lnTo>
                    <a:pt x="16348" y="6299"/>
                  </a:lnTo>
                  <a:lnTo>
                    <a:pt x="16522" y="6763"/>
                  </a:lnTo>
                  <a:lnTo>
                    <a:pt x="17565" y="7054"/>
                  </a:lnTo>
                  <a:lnTo>
                    <a:pt x="17565" y="7518"/>
                  </a:lnTo>
                  <a:lnTo>
                    <a:pt x="17130" y="7808"/>
                  </a:lnTo>
                  <a:lnTo>
                    <a:pt x="16522" y="8244"/>
                  </a:lnTo>
                  <a:lnTo>
                    <a:pt x="17130" y="8999"/>
                  </a:lnTo>
                  <a:lnTo>
                    <a:pt x="16522" y="9463"/>
                  </a:lnTo>
                  <a:lnTo>
                    <a:pt x="16058" y="10363"/>
                  </a:lnTo>
                  <a:lnTo>
                    <a:pt x="15594" y="10972"/>
                  </a:lnTo>
                  <a:lnTo>
                    <a:pt x="15594" y="11727"/>
                  </a:lnTo>
                  <a:lnTo>
                    <a:pt x="14406" y="12337"/>
                  </a:lnTo>
                  <a:lnTo>
                    <a:pt x="14406" y="13062"/>
                  </a:lnTo>
                  <a:lnTo>
                    <a:pt x="14116" y="13353"/>
                  </a:lnTo>
                  <a:lnTo>
                    <a:pt x="13971" y="13527"/>
                  </a:lnTo>
                  <a:lnTo>
                    <a:pt x="12464" y="14107"/>
                  </a:lnTo>
                  <a:lnTo>
                    <a:pt x="12145" y="13527"/>
                  </a:lnTo>
                  <a:lnTo>
                    <a:pt x="12029" y="13817"/>
                  </a:lnTo>
                  <a:lnTo>
                    <a:pt x="11710" y="14107"/>
                  </a:lnTo>
                  <a:lnTo>
                    <a:pt x="10957" y="15298"/>
                  </a:lnTo>
                  <a:lnTo>
                    <a:pt x="12029" y="15472"/>
                  </a:lnTo>
                  <a:lnTo>
                    <a:pt x="12029" y="16836"/>
                  </a:lnTo>
                  <a:lnTo>
                    <a:pt x="12464" y="16952"/>
                  </a:lnTo>
                  <a:lnTo>
                    <a:pt x="13217" y="18636"/>
                  </a:lnTo>
                  <a:lnTo>
                    <a:pt x="13217" y="18926"/>
                  </a:lnTo>
                  <a:lnTo>
                    <a:pt x="12928" y="19216"/>
                  </a:lnTo>
                  <a:lnTo>
                    <a:pt x="12609" y="18926"/>
                  </a:lnTo>
                  <a:lnTo>
                    <a:pt x="12145" y="19216"/>
                  </a:lnTo>
                  <a:lnTo>
                    <a:pt x="11710" y="19216"/>
                  </a:lnTo>
                  <a:lnTo>
                    <a:pt x="10493" y="19216"/>
                  </a:lnTo>
                  <a:lnTo>
                    <a:pt x="10493" y="19390"/>
                  </a:lnTo>
                  <a:lnTo>
                    <a:pt x="10058" y="19390"/>
                  </a:lnTo>
                  <a:lnTo>
                    <a:pt x="10058" y="19681"/>
                  </a:lnTo>
                  <a:lnTo>
                    <a:pt x="9768" y="19971"/>
                  </a:lnTo>
                  <a:lnTo>
                    <a:pt x="8551" y="19390"/>
                  </a:lnTo>
                  <a:lnTo>
                    <a:pt x="8261" y="18636"/>
                  </a:lnTo>
                  <a:lnTo>
                    <a:pt x="8116" y="18200"/>
                  </a:lnTo>
                  <a:lnTo>
                    <a:pt x="7507" y="18200"/>
                  </a:lnTo>
                  <a:lnTo>
                    <a:pt x="7362" y="17417"/>
                  </a:lnTo>
                  <a:lnTo>
                    <a:pt x="6928" y="17271"/>
                  </a:lnTo>
                  <a:lnTo>
                    <a:pt x="6290" y="17417"/>
                  </a:lnTo>
                  <a:lnTo>
                    <a:pt x="4957" y="17736"/>
                  </a:lnTo>
                  <a:lnTo>
                    <a:pt x="4957" y="18026"/>
                  </a:lnTo>
                  <a:lnTo>
                    <a:pt x="4348" y="17736"/>
                  </a:lnTo>
                  <a:lnTo>
                    <a:pt x="3913" y="17417"/>
                  </a:lnTo>
                  <a:lnTo>
                    <a:pt x="3014" y="17736"/>
                  </a:lnTo>
                  <a:lnTo>
                    <a:pt x="1942" y="17736"/>
                  </a:lnTo>
                  <a:lnTo>
                    <a:pt x="1188" y="18026"/>
                  </a:lnTo>
                  <a:lnTo>
                    <a:pt x="1188" y="17271"/>
                  </a:lnTo>
                  <a:lnTo>
                    <a:pt x="1507" y="16226"/>
                  </a:lnTo>
                  <a:lnTo>
                    <a:pt x="1942" y="16226"/>
                  </a:lnTo>
                  <a:lnTo>
                    <a:pt x="2551" y="15762"/>
                  </a:lnTo>
                  <a:lnTo>
                    <a:pt x="3014" y="15762"/>
                  </a:lnTo>
                  <a:lnTo>
                    <a:pt x="3014" y="15472"/>
                  </a:lnTo>
                  <a:lnTo>
                    <a:pt x="3159" y="15472"/>
                  </a:lnTo>
                  <a:lnTo>
                    <a:pt x="3159" y="14862"/>
                  </a:lnTo>
                  <a:lnTo>
                    <a:pt x="2725" y="14862"/>
                  </a:lnTo>
                  <a:lnTo>
                    <a:pt x="2551" y="13817"/>
                  </a:lnTo>
                  <a:lnTo>
                    <a:pt x="1797" y="13062"/>
                  </a:lnTo>
                  <a:lnTo>
                    <a:pt x="1072" y="12917"/>
                  </a:lnTo>
                  <a:lnTo>
                    <a:pt x="0" y="11437"/>
                  </a:lnTo>
                  <a:lnTo>
                    <a:pt x="1797" y="11872"/>
                  </a:lnTo>
                  <a:lnTo>
                    <a:pt x="2725" y="11872"/>
                  </a:lnTo>
                  <a:lnTo>
                    <a:pt x="3449" y="11872"/>
                  </a:lnTo>
                  <a:lnTo>
                    <a:pt x="3913" y="11727"/>
                  </a:lnTo>
                  <a:lnTo>
                    <a:pt x="5101" y="11437"/>
                  </a:lnTo>
                  <a:lnTo>
                    <a:pt x="6638" y="10972"/>
                  </a:lnTo>
                  <a:lnTo>
                    <a:pt x="6638" y="9463"/>
                  </a:lnTo>
                  <a:lnTo>
                    <a:pt x="6928" y="9173"/>
                  </a:lnTo>
                  <a:lnTo>
                    <a:pt x="7043" y="8999"/>
                  </a:lnTo>
                  <a:lnTo>
                    <a:pt x="7362" y="8999"/>
                  </a:lnTo>
                  <a:lnTo>
                    <a:pt x="8116" y="8999"/>
                  </a:lnTo>
                  <a:lnTo>
                    <a:pt x="8261" y="8563"/>
                  </a:lnTo>
                  <a:lnTo>
                    <a:pt x="8551" y="8244"/>
                  </a:lnTo>
                  <a:lnTo>
                    <a:pt x="9014" y="8563"/>
                  </a:lnTo>
                  <a:lnTo>
                    <a:pt x="9304" y="8563"/>
                  </a:lnTo>
                  <a:lnTo>
                    <a:pt x="9768" y="8708"/>
                  </a:lnTo>
                  <a:lnTo>
                    <a:pt x="10203" y="8244"/>
                  </a:lnTo>
                  <a:lnTo>
                    <a:pt x="10058" y="7518"/>
                  </a:lnTo>
                  <a:lnTo>
                    <a:pt x="10203" y="7054"/>
                  </a:lnTo>
                  <a:lnTo>
                    <a:pt x="10203" y="6299"/>
                  </a:lnTo>
                  <a:lnTo>
                    <a:pt x="10957" y="5864"/>
                  </a:lnTo>
                  <a:lnTo>
                    <a:pt x="10812" y="5399"/>
                  </a:lnTo>
                  <a:lnTo>
                    <a:pt x="10493" y="4790"/>
                  </a:lnTo>
                  <a:lnTo>
                    <a:pt x="10957" y="4790"/>
                  </a:lnTo>
                  <a:lnTo>
                    <a:pt x="12029" y="4790"/>
                  </a:lnTo>
                  <a:lnTo>
                    <a:pt x="11710" y="4035"/>
                  </a:lnTo>
                  <a:lnTo>
                    <a:pt x="12029" y="3599"/>
                  </a:lnTo>
                  <a:lnTo>
                    <a:pt x="12145" y="2700"/>
                  </a:lnTo>
                  <a:lnTo>
                    <a:pt x="12029" y="1480"/>
                  </a:lnTo>
                  <a:lnTo>
                    <a:pt x="12145" y="900"/>
                  </a:lnTo>
                  <a:lnTo>
                    <a:pt x="12928" y="464"/>
                  </a:lnTo>
                  <a:lnTo>
                    <a:pt x="13681" y="290"/>
                  </a:lnTo>
                  <a:lnTo>
                    <a:pt x="15594" y="290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52" name="Freeform 132">
              <a:extLst>
                <a:ext uri="{FF2B5EF4-FFF2-40B4-BE49-F238E27FC236}">
                  <a16:creationId xmlns:a16="http://schemas.microsoft.com/office/drawing/2014/main" id="{2B32829D-A9DC-7540-F9D9-4FA25CD3D789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6" y="2550"/>
              <a:ext cx="83" cy="118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w 20000"/>
                <a:gd name="T75" fmla="*/ 0 h 20000"/>
                <a:gd name="T76" fmla="*/ 0 w 20000"/>
                <a:gd name="T77" fmla="*/ 0 h 20000"/>
                <a:gd name="T78" fmla="*/ 0 w 20000"/>
                <a:gd name="T79" fmla="*/ 0 h 20000"/>
                <a:gd name="T80" fmla="*/ 0 w 20000"/>
                <a:gd name="T81" fmla="*/ 0 h 20000"/>
                <a:gd name="T82" fmla="*/ 0 w 20000"/>
                <a:gd name="T83" fmla="*/ 0 h 20000"/>
                <a:gd name="T84" fmla="*/ 0 w 20000"/>
                <a:gd name="T85" fmla="*/ 0 h 20000"/>
                <a:gd name="T86" fmla="*/ 0 w 20000"/>
                <a:gd name="T87" fmla="*/ 0 h 20000"/>
                <a:gd name="T88" fmla="*/ 0 w 20000"/>
                <a:gd name="T89" fmla="*/ 0 h 20000"/>
                <a:gd name="T90" fmla="*/ 0 w 20000"/>
                <a:gd name="T91" fmla="*/ 0 h 20000"/>
                <a:gd name="T92" fmla="*/ 0 w 20000"/>
                <a:gd name="T93" fmla="*/ 0 h 20000"/>
                <a:gd name="T94" fmla="*/ 0 w 20000"/>
                <a:gd name="T95" fmla="*/ 0 h 20000"/>
                <a:gd name="T96" fmla="*/ 0 w 20000"/>
                <a:gd name="T97" fmla="*/ 0 h 20000"/>
                <a:gd name="T98" fmla="*/ 0 w 20000"/>
                <a:gd name="T99" fmla="*/ 0 h 20000"/>
                <a:gd name="T100" fmla="*/ 0 w 20000"/>
                <a:gd name="T101" fmla="*/ 0 h 20000"/>
                <a:gd name="T102" fmla="*/ 0 w 20000"/>
                <a:gd name="T103" fmla="*/ 0 h 20000"/>
                <a:gd name="T104" fmla="*/ 0 w 20000"/>
                <a:gd name="T105" fmla="*/ 0 h 20000"/>
                <a:gd name="T106" fmla="*/ 0 w 20000"/>
                <a:gd name="T107" fmla="*/ 0 h 20000"/>
                <a:gd name="T108" fmla="*/ 0 w 20000"/>
                <a:gd name="T109" fmla="*/ 0 h 2000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0000" h="20000">
                  <a:moveTo>
                    <a:pt x="19904" y="19932"/>
                  </a:moveTo>
                  <a:lnTo>
                    <a:pt x="19327" y="18915"/>
                  </a:lnTo>
                  <a:lnTo>
                    <a:pt x="17885" y="18169"/>
                  </a:lnTo>
                  <a:lnTo>
                    <a:pt x="16923" y="17492"/>
                  </a:lnTo>
                  <a:lnTo>
                    <a:pt x="15385" y="16475"/>
                  </a:lnTo>
                  <a:lnTo>
                    <a:pt x="14423" y="16068"/>
                  </a:lnTo>
                  <a:lnTo>
                    <a:pt x="13942" y="14712"/>
                  </a:lnTo>
                  <a:lnTo>
                    <a:pt x="12981" y="15390"/>
                  </a:lnTo>
                  <a:lnTo>
                    <a:pt x="14423" y="17492"/>
                  </a:lnTo>
                  <a:lnTo>
                    <a:pt x="13942" y="17492"/>
                  </a:lnTo>
                  <a:lnTo>
                    <a:pt x="12019" y="16068"/>
                  </a:lnTo>
                  <a:lnTo>
                    <a:pt x="8942" y="15390"/>
                  </a:lnTo>
                  <a:lnTo>
                    <a:pt x="7885" y="16068"/>
                  </a:lnTo>
                  <a:lnTo>
                    <a:pt x="7500" y="16068"/>
                  </a:lnTo>
                  <a:lnTo>
                    <a:pt x="6442" y="15390"/>
                  </a:lnTo>
                  <a:lnTo>
                    <a:pt x="5000" y="14712"/>
                  </a:lnTo>
                  <a:lnTo>
                    <a:pt x="5481" y="13627"/>
                  </a:lnTo>
                  <a:lnTo>
                    <a:pt x="5481" y="12610"/>
                  </a:lnTo>
                  <a:lnTo>
                    <a:pt x="5000" y="12610"/>
                  </a:lnTo>
                  <a:lnTo>
                    <a:pt x="3942" y="13627"/>
                  </a:lnTo>
                  <a:lnTo>
                    <a:pt x="3558" y="13288"/>
                  </a:lnTo>
                  <a:lnTo>
                    <a:pt x="1538" y="9831"/>
                  </a:lnTo>
                  <a:lnTo>
                    <a:pt x="0" y="7322"/>
                  </a:lnTo>
                  <a:lnTo>
                    <a:pt x="1538" y="8068"/>
                  </a:lnTo>
                  <a:lnTo>
                    <a:pt x="2500" y="8746"/>
                  </a:lnTo>
                  <a:lnTo>
                    <a:pt x="3558" y="8068"/>
                  </a:lnTo>
                  <a:lnTo>
                    <a:pt x="2500" y="5966"/>
                  </a:lnTo>
                  <a:lnTo>
                    <a:pt x="2500" y="3458"/>
                  </a:lnTo>
                  <a:lnTo>
                    <a:pt x="3558" y="0"/>
                  </a:lnTo>
                  <a:lnTo>
                    <a:pt x="5000" y="0"/>
                  </a:lnTo>
                  <a:lnTo>
                    <a:pt x="7885" y="678"/>
                  </a:lnTo>
                  <a:lnTo>
                    <a:pt x="8942" y="0"/>
                  </a:lnTo>
                  <a:lnTo>
                    <a:pt x="9423" y="678"/>
                  </a:lnTo>
                  <a:lnTo>
                    <a:pt x="9423" y="1763"/>
                  </a:lnTo>
                  <a:lnTo>
                    <a:pt x="9423" y="3458"/>
                  </a:lnTo>
                  <a:lnTo>
                    <a:pt x="11442" y="4542"/>
                  </a:lnTo>
                  <a:lnTo>
                    <a:pt x="11442" y="5966"/>
                  </a:lnTo>
                  <a:lnTo>
                    <a:pt x="10481" y="8068"/>
                  </a:lnTo>
                  <a:lnTo>
                    <a:pt x="7885" y="8746"/>
                  </a:lnTo>
                  <a:lnTo>
                    <a:pt x="7500" y="10102"/>
                  </a:lnTo>
                  <a:lnTo>
                    <a:pt x="8942" y="11932"/>
                  </a:lnTo>
                  <a:lnTo>
                    <a:pt x="8942" y="12610"/>
                  </a:lnTo>
                  <a:lnTo>
                    <a:pt x="8942" y="13627"/>
                  </a:lnTo>
                  <a:lnTo>
                    <a:pt x="11442" y="14712"/>
                  </a:lnTo>
                  <a:lnTo>
                    <a:pt x="12019" y="14373"/>
                  </a:lnTo>
                  <a:lnTo>
                    <a:pt x="12019" y="13627"/>
                  </a:lnTo>
                  <a:lnTo>
                    <a:pt x="14423" y="13627"/>
                  </a:lnTo>
                  <a:lnTo>
                    <a:pt x="15385" y="15390"/>
                  </a:lnTo>
                  <a:lnTo>
                    <a:pt x="15962" y="15390"/>
                  </a:lnTo>
                  <a:lnTo>
                    <a:pt x="15962" y="14712"/>
                  </a:lnTo>
                  <a:lnTo>
                    <a:pt x="19327" y="15390"/>
                  </a:lnTo>
                  <a:lnTo>
                    <a:pt x="17885" y="16068"/>
                  </a:lnTo>
                  <a:lnTo>
                    <a:pt x="18365" y="17153"/>
                  </a:lnTo>
                  <a:lnTo>
                    <a:pt x="19904" y="17492"/>
                  </a:lnTo>
                  <a:lnTo>
                    <a:pt x="19904" y="19932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53" name="Freeform 133">
              <a:extLst>
                <a:ext uri="{FF2B5EF4-FFF2-40B4-BE49-F238E27FC236}">
                  <a16:creationId xmlns:a16="http://schemas.microsoft.com/office/drawing/2014/main" id="{DA2C4F04-FD1E-5BDB-6A88-9F7B0EE67905}"/>
                </a:ext>
              </a:extLst>
            </p:cNvPr>
            <p:cNvSpPr>
              <a:spLocks/>
            </p:cNvSpPr>
            <p:nvPr/>
          </p:nvSpPr>
          <p:spPr bwMode="auto">
            <a:xfrm>
              <a:off x="5200" y="2718"/>
              <a:ext cx="81" cy="81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w 20000"/>
                <a:gd name="T75" fmla="*/ 0 h 20000"/>
                <a:gd name="T76" fmla="*/ 0 w 20000"/>
                <a:gd name="T77" fmla="*/ 0 h 20000"/>
                <a:gd name="T78" fmla="*/ 0 w 20000"/>
                <a:gd name="T79" fmla="*/ 0 h 20000"/>
                <a:gd name="T80" fmla="*/ 0 w 20000"/>
                <a:gd name="T81" fmla="*/ 0 h 20000"/>
                <a:gd name="T82" fmla="*/ 0 w 20000"/>
                <a:gd name="T83" fmla="*/ 0 h 20000"/>
                <a:gd name="T84" fmla="*/ 0 w 20000"/>
                <a:gd name="T85" fmla="*/ 0 h 20000"/>
                <a:gd name="T86" fmla="*/ 0 w 20000"/>
                <a:gd name="T87" fmla="*/ 0 h 20000"/>
                <a:gd name="T88" fmla="*/ 0 w 20000"/>
                <a:gd name="T89" fmla="*/ 0 h 20000"/>
                <a:gd name="T90" fmla="*/ 0 w 20000"/>
                <a:gd name="T91" fmla="*/ 0 h 20000"/>
                <a:gd name="T92" fmla="*/ 0 w 20000"/>
                <a:gd name="T93" fmla="*/ 0 h 20000"/>
                <a:gd name="T94" fmla="*/ 0 w 20000"/>
                <a:gd name="T95" fmla="*/ 0 h 2000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20000" h="20000">
                  <a:moveTo>
                    <a:pt x="14877" y="19901"/>
                  </a:moveTo>
                  <a:lnTo>
                    <a:pt x="13695" y="18916"/>
                  </a:lnTo>
                  <a:lnTo>
                    <a:pt x="13695" y="18325"/>
                  </a:lnTo>
                  <a:lnTo>
                    <a:pt x="13695" y="17340"/>
                  </a:lnTo>
                  <a:lnTo>
                    <a:pt x="13300" y="18325"/>
                  </a:lnTo>
                  <a:lnTo>
                    <a:pt x="9655" y="17340"/>
                  </a:lnTo>
                  <a:lnTo>
                    <a:pt x="8177" y="13300"/>
                  </a:lnTo>
                  <a:lnTo>
                    <a:pt x="9163" y="11724"/>
                  </a:lnTo>
                  <a:lnTo>
                    <a:pt x="8177" y="10246"/>
                  </a:lnTo>
                  <a:lnTo>
                    <a:pt x="5616" y="9163"/>
                  </a:lnTo>
                  <a:lnTo>
                    <a:pt x="6601" y="11724"/>
                  </a:lnTo>
                  <a:lnTo>
                    <a:pt x="5025" y="10640"/>
                  </a:lnTo>
                  <a:lnTo>
                    <a:pt x="4039" y="10246"/>
                  </a:lnTo>
                  <a:lnTo>
                    <a:pt x="4039" y="10640"/>
                  </a:lnTo>
                  <a:lnTo>
                    <a:pt x="3054" y="10640"/>
                  </a:lnTo>
                  <a:lnTo>
                    <a:pt x="2562" y="9163"/>
                  </a:lnTo>
                  <a:lnTo>
                    <a:pt x="985" y="10640"/>
                  </a:lnTo>
                  <a:lnTo>
                    <a:pt x="0" y="13300"/>
                  </a:lnTo>
                  <a:lnTo>
                    <a:pt x="0" y="11724"/>
                  </a:lnTo>
                  <a:lnTo>
                    <a:pt x="0" y="8177"/>
                  </a:lnTo>
                  <a:lnTo>
                    <a:pt x="3054" y="7586"/>
                  </a:lnTo>
                  <a:lnTo>
                    <a:pt x="4039" y="5616"/>
                  </a:lnTo>
                  <a:lnTo>
                    <a:pt x="6601" y="5025"/>
                  </a:lnTo>
                  <a:lnTo>
                    <a:pt x="7192" y="6601"/>
                  </a:lnTo>
                  <a:lnTo>
                    <a:pt x="6601" y="7586"/>
                  </a:lnTo>
                  <a:lnTo>
                    <a:pt x="6601" y="8177"/>
                  </a:lnTo>
                  <a:lnTo>
                    <a:pt x="9163" y="6601"/>
                  </a:lnTo>
                  <a:lnTo>
                    <a:pt x="9655" y="5025"/>
                  </a:lnTo>
                  <a:lnTo>
                    <a:pt x="11724" y="5616"/>
                  </a:lnTo>
                  <a:lnTo>
                    <a:pt x="11724" y="3547"/>
                  </a:lnTo>
                  <a:lnTo>
                    <a:pt x="12217" y="4039"/>
                  </a:lnTo>
                  <a:lnTo>
                    <a:pt x="13300" y="3547"/>
                  </a:lnTo>
                  <a:lnTo>
                    <a:pt x="14877" y="3547"/>
                  </a:lnTo>
                  <a:lnTo>
                    <a:pt x="13695" y="0"/>
                  </a:lnTo>
                  <a:lnTo>
                    <a:pt x="16355" y="1576"/>
                  </a:lnTo>
                  <a:lnTo>
                    <a:pt x="17833" y="2562"/>
                  </a:lnTo>
                  <a:lnTo>
                    <a:pt x="17833" y="5025"/>
                  </a:lnTo>
                  <a:lnTo>
                    <a:pt x="17340" y="5616"/>
                  </a:lnTo>
                  <a:lnTo>
                    <a:pt x="18916" y="5616"/>
                  </a:lnTo>
                  <a:lnTo>
                    <a:pt x="18916" y="9163"/>
                  </a:lnTo>
                  <a:lnTo>
                    <a:pt x="19901" y="11724"/>
                  </a:lnTo>
                  <a:lnTo>
                    <a:pt x="17833" y="12217"/>
                  </a:lnTo>
                  <a:lnTo>
                    <a:pt x="18916" y="15862"/>
                  </a:lnTo>
                  <a:lnTo>
                    <a:pt x="17833" y="15862"/>
                  </a:lnTo>
                  <a:lnTo>
                    <a:pt x="16355" y="11724"/>
                  </a:lnTo>
                  <a:lnTo>
                    <a:pt x="13695" y="14286"/>
                  </a:lnTo>
                  <a:lnTo>
                    <a:pt x="15862" y="16256"/>
                  </a:lnTo>
                  <a:lnTo>
                    <a:pt x="14877" y="19901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54" name="Freeform 134">
              <a:extLst>
                <a:ext uri="{FF2B5EF4-FFF2-40B4-BE49-F238E27FC236}">
                  <a16:creationId xmlns:a16="http://schemas.microsoft.com/office/drawing/2014/main" id="{4247010E-ED15-1FB0-7AE4-96B615AA7713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4" y="2679"/>
              <a:ext cx="19" cy="29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0000" h="20000">
                  <a:moveTo>
                    <a:pt x="0" y="19730"/>
                  </a:moveTo>
                  <a:lnTo>
                    <a:pt x="0" y="7027"/>
                  </a:lnTo>
                  <a:lnTo>
                    <a:pt x="0" y="0"/>
                  </a:lnTo>
                  <a:lnTo>
                    <a:pt x="6667" y="0"/>
                  </a:lnTo>
                  <a:lnTo>
                    <a:pt x="10833" y="4324"/>
                  </a:lnTo>
                  <a:lnTo>
                    <a:pt x="12917" y="1081"/>
                  </a:lnTo>
                  <a:lnTo>
                    <a:pt x="19583" y="4324"/>
                  </a:lnTo>
                  <a:lnTo>
                    <a:pt x="19583" y="8378"/>
                  </a:lnTo>
                  <a:lnTo>
                    <a:pt x="17083" y="11081"/>
                  </a:lnTo>
                  <a:lnTo>
                    <a:pt x="0" y="19730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55" name="Freeform 135">
              <a:extLst>
                <a:ext uri="{FF2B5EF4-FFF2-40B4-BE49-F238E27FC236}">
                  <a16:creationId xmlns:a16="http://schemas.microsoft.com/office/drawing/2014/main" id="{A8A8B0F6-7056-BE8C-866E-9E6C7805D819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9" y="2685"/>
              <a:ext cx="44" cy="56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0000" h="20000">
                  <a:moveTo>
                    <a:pt x="0" y="19857"/>
                  </a:moveTo>
                  <a:lnTo>
                    <a:pt x="4909" y="16857"/>
                  </a:lnTo>
                  <a:lnTo>
                    <a:pt x="7636" y="15429"/>
                  </a:lnTo>
                  <a:lnTo>
                    <a:pt x="11273" y="11000"/>
                  </a:lnTo>
                  <a:lnTo>
                    <a:pt x="14182" y="8143"/>
                  </a:lnTo>
                  <a:lnTo>
                    <a:pt x="16909" y="7286"/>
                  </a:lnTo>
                  <a:lnTo>
                    <a:pt x="16909" y="3714"/>
                  </a:lnTo>
                  <a:lnTo>
                    <a:pt x="18727" y="0"/>
                  </a:lnTo>
                  <a:lnTo>
                    <a:pt x="18727" y="2286"/>
                  </a:lnTo>
                  <a:lnTo>
                    <a:pt x="18727" y="3714"/>
                  </a:lnTo>
                  <a:lnTo>
                    <a:pt x="19818" y="7286"/>
                  </a:lnTo>
                  <a:lnTo>
                    <a:pt x="16909" y="8143"/>
                  </a:lnTo>
                  <a:lnTo>
                    <a:pt x="16909" y="11000"/>
                  </a:lnTo>
                  <a:lnTo>
                    <a:pt x="14182" y="11714"/>
                  </a:lnTo>
                  <a:lnTo>
                    <a:pt x="11273" y="15429"/>
                  </a:lnTo>
                  <a:lnTo>
                    <a:pt x="7636" y="16857"/>
                  </a:lnTo>
                  <a:lnTo>
                    <a:pt x="3818" y="19000"/>
                  </a:lnTo>
                  <a:lnTo>
                    <a:pt x="0" y="19857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56" name="Freeform 136">
              <a:extLst>
                <a:ext uri="{FF2B5EF4-FFF2-40B4-BE49-F238E27FC236}">
                  <a16:creationId xmlns:a16="http://schemas.microsoft.com/office/drawing/2014/main" id="{F38BE35A-A578-ADF6-1CD2-AE2CA233B1C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3" y="2664"/>
              <a:ext cx="28" cy="32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0000" h="20000">
                  <a:moveTo>
                    <a:pt x="19710" y="19747"/>
                  </a:moveTo>
                  <a:lnTo>
                    <a:pt x="15072" y="17215"/>
                  </a:lnTo>
                  <a:lnTo>
                    <a:pt x="10725" y="10380"/>
                  </a:lnTo>
                  <a:lnTo>
                    <a:pt x="4638" y="9367"/>
                  </a:lnTo>
                  <a:lnTo>
                    <a:pt x="0" y="2532"/>
                  </a:lnTo>
                  <a:lnTo>
                    <a:pt x="11884" y="0"/>
                  </a:lnTo>
                  <a:lnTo>
                    <a:pt x="15072" y="2532"/>
                  </a:lnTo>
                  <a:lnTo>
                    <a:pt x="16522" y="5316"/>
                  </a:lnTo>
                  <a:lnTo>
                    <a:pt x="15072" y="9367"/>
                  </a:lnTo>
                  <a:lnTo>
                    <a:pt x="19710" y="19747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57" name="Freeform 137">
              <a:extLst>
                <a:ext uri="{FF2B5EF4-FFF2-40B4-BE49-F238E27FC236}">
                  <a16:creationId xmlns:a16="http://schemas.microsoft.com/office/drawing/2014/main" id="{400DB541-98CE-50C0-2DF5-183609456014}"/>
                </a:ext>
              </a:extLst>
            </p:cNvPr>
            <p:cNvSpPr>
              <a:spLocks/>
            </p:cNvSpPr>
            <p:nvPr/>
          </p:nvSpPr>
          <p:spPr bwMode="auto">
            <a:xfrm>
              <a:off x="5204" y="2695"/>
              <a:ext cx="19" cy="38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0000" h="20000">
                  <a:moveTo>
                    <a:pt x="12917" y="19787"/>
                  </a:moveTo>
                  <a:lnTo>
                    <a:pt x="6667" y="15532"/>
                  </a:lnTo>
                  <a:lnTo>
                    <a:pt x="2500" y="15532"/>
                  </a:lnTo>
                  <a:lnTo>
                    <a:pt x="0" y="10851"/>
                  </a:lnTo>
                  <a:lnTo>
                    <a:pt x="6667" y="8723"/>
                  </a:lnTo>
                  <a:lnTo>
                    <a:pt x="12917" y="851"/>
                  </a:lnTo>
                  <a:lnTo>
                    <a:pt x="17083" y="0"/>
                  </a:lnTo>
                  <a:lnTo>
                    <a:pt x="19583" y="851"/>
                  </a:lnTo>
                  <a:lnTo>
                    <a:pt x="17083" y="6596"/>
                  </a:lnTo>
                  <a:lnTo>
                    <a:pt x="12917" y="14255"/>
                  </a:lnTo>
                  <a:lnTo>
                    <a:pt x="17083" y="19787"/>
                  </a:lnTo>
                  <a:lnTo>
                    <a:pt x="12917" y="19787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58" name="Freeform 138">
              <a:extLst>
                <a:ext uri="{FF2B5EF4-FFF2-40B4-BE49-F238E27FC236}">
                  <a16:creationId xmlns:a16="http://schemas.microsoft.com/office/drawing/2014/main" id="{DD5C7CD6-3D33-D706-1FB7-CD923BD4FF3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7" y="2685"/>
              <a:ext cx="17" cy="27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000" h="20000">
                  <a:moveTo>
                    <a:pt x="14419" y="19706"/>
                  </a:moveTo>
                  <a:lnTo>
                    <a:pt x="6977" y="7647"/>
                  </a:lnTo>
                  <a:lnTo>
                    <a:pt x="2791" y="7647"/>
                  </a:lnTo>
                  <a:lnTo>
                    <a:pt x="0" y="0"/>
                  </a:lnTo>
                  <a:lnTo>
                    <a:pt x="2791" y="2941"/>
                  </a:lnTo>
                  <a:lnTo>
                    <a:pt x="12093" y="2941"/>
                  </a:lnTo>
                  <a:lnTo>
                    <a:pt x="12093" y="7647"/>
                  </a:lnTo>
                  <a:lnTo>
                    <a:pt x="19535" y="16765"/>
                  </a:lnTo>
                  <a:lnTo>
                    <a:pt x="14419" y="19706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59" name="Freeform 139">
              <a:extLst>
                <a:ext uri="{FF2B5EF4-FFF2-40B4-BE49-F238E27FC236}">
                  <a16:creationId xmlns:a16="http://schemas.microsoft.com/office/drawing/2014/main" id="{59FCACFE-6DF0-21E6-5541-59B686DD687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0" y="2691"/>
              <a:ext cx="9" cy="31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0000" h="20000">
                  <a:moveTo>
                    <a:pt x="5455" y="19744"/>
                  </a:moveTo>
                  <a:lnTo>
                    <a:pt x="0" y="19744"/>
                  </a:lnTo>
                  <a:lnTo>
                    <a:pt x="13636" y="9231"/>
                  </a:lnTo>
                  <a:lnTo>
                    <a:pt x="19091" y="0"/>
                  </a:lnTo>
                  <a:lnTo>
                    <a:pt x="19091" y="10513"/>
                  </a:lnTo>
                  <a:lnTo>
                    <a:pt x="13636" y="13077"/>
                  </a:lnTo>
                  <a:lnTo>
                    <a:pt x="5455" y="19744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60" name="Freeform 140">
              <a:extLst>
                <a:ext uri="{FF2B5EF4-FFF2-40B4-BE49-F238E27FC236}">
                  <a16:creationId xmlns:a16="http://schemas.microsoft.com/office/drawing/2014/main" id="{DE45DC8F-11E2-7689-6ECC-9E4F448B2A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9" y="2712"/>
              <a:ext cx="15" cy="10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0000" h="20000">
                  <a:moveTo>
                    <a:pt x="14054" y="19259"/>
                  </a:moveTo>
                  <a:lnTo>
                    <a:pt x="0" y="11852"/>
                  </a:lnTo>
                  <a:lnTo>
                    <a:pt x="5405" y="7407"/>
                  </a:lnTo>
                  <a:lnTo>
                    <a:pt x="14054" y="0"/>
                  </a:lnTo>
                  <a:lnTo>
                    <a:pt x="19459" y="7407"/>
                  </a:lnTo>
                  <a:lnTo>
                    <a:pt x="14054" y="19259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61" name="Freeform 141">
              <a:extLst>
                <a:ext uri="{FF2B5EF4-FFF2-40B4-BE49-F238E27FC236}">
                  <a16:creationId xmlns:a16="http://schemas.microsoft.com/office/drawing/2014/main" id="{4B1A71FD-1BB9-2AD6-279F-D5510C79A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6" y="2290"/>
              <a:ext cx="379" cy="312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w 20000"/>
                <a:gd name="T75" fmla="*/ 0 h 2000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20000" h="20000">
                  <a:moveTo>
                    <a:pt x="211" y="3708"/>
                  </a:moveTo>
                  <a:lnTo>
                    <a:pt x="1412" y="3836"/>
                  </a:lnTo>
                  <a:lnTo>
                    <a:pt x="2192" y="3043"/>
                  </a:lnTo>
                  <a:lnTo>
                    <a:pt x="2297" y="3043"/>
                  </a:lnTo>
                  <a:lnTo>
                    <a:pt x="2719" y="2762"/>
                  </a:lnTo>
                  <a:lnTo>
                    <a:pt x="2845" y="2353"/>
                  </a:lnTo>
                  <a:lnTo>
                    <a:pt x="3056" y="2097"/>
                  </a:lnTo>
                  <a:lnTo>
                    <a:pt x="2192" y="1049"/>
                  </a:lnTo>
                  <a:lnTo>
                    <a:pt x="2192" y="921"/>
                  </a:lnTo>
                  <a:lnTo>
                    <a:pt x="3393" y="537"/>
                  </a:lnTo>
                  <a:lnTo>
                    <a:pt x="4152" y="0"/>
                  </a:lnTo>
                  <a:lnTo>
                    <a:pt x="5037" y="256"/>
                  </a:lnTo>
                  <a:lnTo>
                    <a:pt x="6891" y="1586"/>
                  </a:lnTo>
                  <a:lnTo>
                    <a:pt x="7629" y="1995"/>
                  </a:lnTo>
                  <a:lnTo>
                    <a:pt x="7756" y="2097"/>
                  </a:lnTo>
                  <a:lnTo>
                    <a:pt x="8303" y="2353"/>
                  </a:lnTo>
                  <a:lnTo>
                    <a:pt x="8303" y="3299"/>
                  </a:lnTo>
                  <a:lnTo>
                    <a:pt x="9399" y="3836"/>
                  </a:lnTo>
                  <a:lnTo>
                    <a:pt x="11149" y="3836"/>
                  </a:lnTo>
                  <a:lnTo>
                    <a:pt x="11886" y="4092"/>
                  </a:lnTo>
                  <a:lnTo>
                    <a:pt x="12013" y="4501"/>
                  </a:lnTo>
                  <a:lnTo>
                    <a:pt x="12540" y="4501"/>
                  </a:lnTo>
                  <a:lnTo>
                    <a:pt x="12792" y="5166"/>
                  </a:lnTo>
                  <a:lnTo>
                    <a:pt x="13109" y="5422"/>
                  </a:lnTo>
                  <a:lnTo>
                    <a:pt x="13109" y="5806"/>
                  </a:lnTo>
                  <a:lnTo>
                    <a:pt x="13446" y="5806"/>
                  </a:lnTo>
                  <a:lnTo>
                    <a:pt x="13446" y="6061"/>
                  </a:lnTo>
                  <a:lnTo>
                    <a:pt x="13741" y="6471"/>
                  </a:lnTo>
                  <a:lnTo>
                    <a:pt x="14204" y="6598"/>
                  </a:lnTo>
                  <a:lnTo>
                    <a:pt x="14310" y="7263"/>
                  </a:lnTo>
                  <a:lnTo>
                    <a:pt x="14310" y="7545"/>
                  </a:lnTo>
                  <a:lnTo>
                    <a:pt x="14204" y="7545"/>
                  </a:lnTo>
                  <a:lnTo>
                    <a:pt x="14310" y="7928"/>
                  </a:lnTo>
                  <a:lnTo>
                    <a:pt x="14521" y="8312"/>
                  </a:lnTo>
                  <a:lnTo>
                    <a:pt x="14858" y="8849"/>
                  </a:lnTo>
                  <a:lnTo>
                    <a:pt x="15174" y="9412"/>
                  </a:lnTo>
                  <a:lnTo>
                    <a:pt x="15385" y="9412"/>
                  </a:lnTo>
                  <a:lnTo>
                    <a:pt x="15595" y="9668"/>
                  </a:lnTo>
                  <a:lnTo>
                    <a:pt x="15722" y="10051"/>
                  </a:lnTo>
                  <a:lnTo>
                    <a:pt x="16059" y="10563"/>
                  </a:lnTo>
                  <a:lnTo>
                    <a:pt x="16502" y="11100"/>
                  </a:lnTo>
                  <a:lnTo>
                    <a:pt x="16586" y="11611"/>
                  </a:lnTo>
                  <a:lnTo>
                    <a:pt x="19431" y="12174"/>
                  </a:lnTo>
                  <a:lnTo>
                    <a:pt x="19642" y="12020"/>
                  </a:lnTo>
                  <a:lnTo>
                    <a:pt x="19979" y="12711"/>
                  </a:lnTo>
                  <a:lnTo>
                    <a:pt x="19642" y="14936"/>
                  </a:lnTo>
                  <a:lnTo>
                    <a:pt x="16818" y="16266"/>
                  </a:lnTo>
                  <a:lnTo>
                    <a:pt x="13741" y="17187"/>
                  </a:lnTo>
                  <a:lnTo>
                    <a:pt x="12223" y="19719"/>
                  </a:lnTo>
                  <a:lnTo>
                    <a:pt x="11675" y="19974"/>
                  </a:lnTo>
                  <a:lnTo>
                    <a:pt x="11675" y="19028"/>
                  </a:lnTo>
                  <a:lnTo>
                    <a:pt x="9947" y="17980"/>
                  </a:lnTo>
                  <a:lnTo>
                    <a:pt x="9168" y="18261"/>
                  </a:lnTo>
                  <a:lnTo>
                    <a:pt x="8830" y="18261"/>
                  </a:lnTo>
                  <a:lnTo>
                    <a:pt x="8746" y="18261"/>
                  </a:lnTo>
                  <a:lnTo>
                    <a:pt x="8746" y="19028"/>
                  </a:lnTo>
                  <a:lnTo>
                    <a:pt x="8198" y="19437"/>
                  </a:lnTo>
                  <a:lnTo>
                    <a:pt x="7629" y="18261"/>
                  </a:lnTo>
                  <a:lnTo>
                    <a:pt x="7102" y="17570"/>
                  </a:lnTo>
                  <a:lnTo>
                    <a:pt x="6238" y="15857"/>
                  </a:lnTo>
                  <a:lnTo>
                    <a:pt x="5690" y="14808"/>
                  </a:lnTo>
                  <a:lnTo>
                    <a:pt x="5037" y="14552"/>
                  </a:lnTo>
                  <a:lnTo>
                    <a:pt x="4489" y="13478"/>
                  </a:lnTo>
                  <a:lnTo>
                    <a:pt x="4489" y="12711"/>
                  </a:lnTo>
                  <a:lnTo>
                    <a:pt x="4489" y="12174"/>
                  </a:lnTo>
                  <a:lnTo>
                    <a:pt x="3604" y="10307"/>
                  </a:lnTo>
                  <a:lnTo>
                    <a:pt x="2845" y="9923"/>
                  </a:lnTo>
                  <a:lnTo>
                    <a:pt x="2508" y="9258"/>
                  </a:lnTo>
                  <a:lnTo>
                    <a:pt x="2719" y="9003"/>
                  </a:lnTo>
                  <a:lnTo>
                    <a:pt x="1981" y="7928"/>
                  </a:lnTo>
                  <a:lnTo>
                    <a:pt x="1307" y="6471"/>
                  </a:lnTo>
                  <a:lnTo>
                    <a:pt x="780" y="5422"/>
                  </a:lnTo>
                  <a:lnTo>
                    <a:pt x="443" y="5166"/>
                  </a:lnTo>
                  <a:lnTo>
                    <a:pt x="0" y="5166"/>
                  </a:lnTo>
                  <a:lnTo>
                    <a:pt x="211" y="4348"/>
                  </a:lnTo>
                  <a:lnTo>
                    <a:pt x="211" y="3708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62" name="Freeform 142">
              <a:extLst>
                <a:ext uri="{FF2B5EF4-FFF2-40B4-BE49-F238E27FC236}">
                  <a16:creationId xmlns:a16="http://schemas.microsoft.com/office/drawing/2014/main" id="{A775DCCD-5CD2-6C54-CC4F-613EE1E19C17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0" y="2718"/>
              <a:ext cx="40" cy="71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0000" h="20000">
                  <a:moveTo>
                    <a:pt x="8283" y="19887"/>
                  </a:moveTo>
                  <a:lnTo>
                    <a:pt x="5253" y="16836"/>
                  </a:lnTo>
                  <a:lnTo>
                    <a:pt x="3232" y="12203"/>
                  </a:lnTo>
                  <a:lnTo>
                    <a:pt x="0" y="8701"/>
                  </a:lnTo>
                  <a:lnTo>
                    <a:pt x="2020" y="8701"/>
                  </a:lnTo>
                  <a:lnTo>
                    <a:pt x="3232" y="4633"/>
                  </a:lnTo>
                  <a:lnTo>
                    <a:pt x="2020" y="4068"/>
                  </a:lnTo>
                  <a:lnTo>
                    <a:pt x="3232" y="2938"/>
                  </a:lnTo>
                  <a:lnTo>
                    <a:pt x="5253" y="1130"/>
                  </a:lnTo>
                  <a:lnTo>
                    <a:pt x="3232" y="0"/>
                  </a:lnTo>
                  <a:lnTo>
                    <a:pt x="11515" y="2938"/>
                  </a:lnTo>
                  <a:lnTo>
                    <a:pt x="11515" y="4068"/>
                  </a:lnTo>
                  <a:lnTo>
                    <a:pt x="15758" y="6441"/>
                  </a:lnTo>
                  <a:lnTo>
                    <a:pt x="19798" y="11751"/>
                  </a:lnTo>
                  <a:lnTo>
                    <a:pt x="18586" y="16836"/>
                  </a:lnTo>
                  <a:lnTo>
                    <a:pt x="8283" y="19887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63" name="Freeform 143">
              <a:extLst>
                <a:ext uri="{FF2B5EF4-FFF2-40B4-BE49-F238E27FC236}">
                  <a16:creationId xmlns:a16="http://schemas.microsoft.com/office/drawing/2014/main" id="{C6A9BCCB-C376-5357-C314-98553AA20AD0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6" y="2186"/>
              <a:ext cx="112" cy="102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w 20000"/>
                <a:gd name="T75" fmla="*/ 0 h 20000"/>
                <a:gd name="T76" fmla="*/ 0 w 20000"/>
                <a:gd name="T77" fmla="*/ 0 h 20000"/>
                <a:gd name="T78" fmla="*/ 0 w 20000"/>
                <a:gd name="T79" fmla="*/ 0 h 20000"/>
                <a:gd name="T80" fmla="*/ 0 w 20000"/>
                <a:gd name="T81" fmla="*/ 0 h 20000"/>
                <a:gd name="T82" fmla="*/ 0 w 20000"/>
                <a:gd name="T83" fmla="*/ 0 h 20000"/>
                <a:gd name="T84" fmla="*/ 0 w 20000"/>
                <a:gd name="T85" fmla="*/ 0 h 2000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20000" h="20000">
                  <a:moveTo>
                    <a:pt x="783" y="5276"/>
                  </a:moveTo>
                  <a:lnTo>
                    <a:pt x="1139" y="6063"/>
                  </a:lnTo>
                  <a:lnTo>
                    <a:pt x="2633" y="5276"/>
                  </a:lnTo>
                  <a:lnTo>
                    <a:pt x="2918" y="4882"/>
                  </a:lnTo>
                  <a:lnTo>
                    <a:pt x="2918" y="4016"/>
                  </a:lnTo>
                  <a:lnTo>
                    <a:pt x="2918" y="2047"/>
                  </a:lnTo>
                  <a:lnTo>
                    <a:pt x="3701" y="2047"/>
                  </a:lnTo>
                  <a:lnTo>
                    <a:pt x="4413" y="2835"/>
                  </a:lnTo>
                  <a:lnTo>
                    <a:pt x="5979" y="2835"/>
                  </a:lnTo>
                  <a:lnTo>
                    <a:pt x="7758" y="2047"/>
                  </a:lnTo>
                  <a:lnTo>
                    <a:pt x="10320" y="2835"/>
                  </a:lnTo>
                  <a:lnTo>
                    <a:pt x="12527" y="2835"/>
                  </a:lnTo>
                  <a:lnTo>
                    <a:pt x="15160" y="787"/>
                  </a:lnTo>
                  <a:lnTo>
                    <a:pt x="16584" y="787"/>
                  </a:lnTo>
                  <a:lnTo>
                    <a:pt x="18078" y="787"/>
                  </a:lnTo>
                  <a:lnTo>
                    <a:pt x="19217" y="0"/>
                  </a:lnTo>
                  <a:lnTo>
                    <a:pt x="19929" y="787"/>
                  </a:lnTo>
                  <a:lnTo>
                    <a:pt x="19217" y="2047"/>
                  </a:lnTo>
                  <a:lnTo>
                    <a:pt x="17367" y="3228"/>
                  </a:lnTo>
                  <a:lnTo>
                    <a:pt x="17367" y="4882"/>
                  </a:lnTo>
                  <a:lnTo>
                    <a:pt x="17367" y="6457"/>
                  </a:lnTo>
                  <a:lnTo>
                    <a:pt x="17367" y="9370"/>
                  </a:lnTo>
                  <a:lnTo>
                    <a:pt x="16584" y="11417"/>
                  </a:lnTo>
                  <a:lnTo>
                    <a:pt x="14448" y="13386"/>
                  </a:lnTo>
                  <a:lnTo>
                    <a:pt x="10320" y="15906"/>
                  </a:lnTo>
                  <a:lnTo>
                    <a:pt x="7402" y="18346"/>
                  </a:lnTo>
                  <a:lnTo>
                    <a:pt x="4413" y="19921"/>
                  </a:lnTo>
                  <a:lnTo>
                    <a:pt x="2918" y="19921"/>
                  </a:lnTo>
                  <a:lnTo>
                    <a:pt x="2633" y="19921"/>
                  </a:lnTo>
                  <a:lnTo>
                    <a:pt x="1922" y="19134"/>
                  </a:lnTo>
                  <a:lnTo>
                    <a:pt x="0" y="19134"/>
                  </a:lnTo>
                  <a:lnTo>
                    <a:pt x="1139" y="17087"/>
                  </a:lnTo>
                  <a:lnTo>
                    <a:pt x="1139" y="16693"/>
                  </a:lnTo>
                  <a:lnTo>
                    <a:pt x="1922" y="15118"/>
                  </a:lnTo>
                  <a:lnTo>
                    <a:pt x="1922" y="14646"/>
                  </a:lnTo>
                  <a:lnTo>
                    <a:pt x="2918" y="13386"/>
                  </a:lnTo>
                  <a:lnTo>
                    <a:pt x="2918" y="11732"/>
                  </a:lnTo>
                  <a:lnTo>
                    <a:pt x="2918" y="10630"/>
                  </a:lnTo>
                  <a:lnTo>
                    <a:pt x="783" y="11417"/>
                  </a:lnTo>
                  <a:lnTo>
                    <a:pt x="783" y="9764"/>
                  </a:lnTo>
                  <a:lnTo>
                    <a:pt x="783" y="8504"/>
                  </a:lnTo>
                  <a:lnTo>
                    <a:pt x="0" y="7244"/>
                  </a:lnTo>
                  <a:lnTo>
                    <a:pt x="783" y="5276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64" name="Freeform 144">
              <a:extLst>
                <a:ext uri="{FF2B5EF4-FFF2-40B4-BE49-F238E27FC236}">
                  <a16:creationId xmlns:a16="http://schemas.microsoft.com/office/drawing/2014/main" id="{5F5BF251-C7FE-2F2F-484B-4E40B359113E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8" y="2511"/>
              <a:ext cx="148" cy="282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w 20000"/>
                <a:gd name="T75" fmla="*/ 0 h 20000"/>
                <a:gd name="T76" fmla="*/ 0 w 20000"/>
                <a:gd name="T77" fmla="*/ 0 h 20000"/>
                <a:gd name="T78" fmla="*/ 0 w 20000"/>
                <a:gd name="T79" fmla="*/ 0 h 20000"/>
                <a:gd name="T80" fmla="*/ 0 w 20000"/>
                <a:gd name="T81" fmla="*/ 0 h 20000"/>
                <a:gd name="T82" fmla="*/ 0 w 20000"/>
                <a:gd name="T83" fmla="*/ 0 h 20000"/>
                <a:gd name="T84" fmla="*/ 0 w 20000"/>
                <a:gd name="T85" fmla="*/ 0 h 20000"/>
                <a:gd name="T86" fmla="*/ 0 w 20000"/>
                <a:gd name="T87" fmla="*/ 0 h 20000"/>
                <a:gd name="T88" fmla="*/ 0 w 20000"/>
                <a:gd name="T89" fmla="*/ 0 h 20000"/>
                <a:gd name="T90" fmla="*/ 0 w 20000"/>
                <a:gd name="T91" fmla="*/ 0 h 20000"/>
                <a:gd name="T92" fmla="*/ 0 w 20000"/>
                <a:gd name="T93" fmla="*/ 0 h 20000"/>
                <a:gd name="T94" fmla="*/ 0 w 20000"/>
                <a:gd name="T95" fmla="*/ 0 h 20000"/>
                <a:gd name="T96" fmla="*/ 0 w 20000"/>
                <a:gd name="T97" fmla="*/ 0 h 20000"/>
                <a:gd name="T98" fmla="*/ 0 w 20000"/>
                <a:gd name="T99" fmla="*/ 0 h 20000"/>
                <a:gd name="T100" fmla="*/ 0 w 20000"/>
                <a:gd name="T101" fmla="*/ 0 h 2000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20000" h="20000">
                  <a:moveTo>
                    <a:pt x="5908" y="0"/>
                  </a:moveTo>
                  <a:lnTo>
                    <a:pt x="5908" y="455"/>
                  </a:lnTo>
                  <a:lnTo>
                    <a:pt x="6179" y="284"/>
                  </a:lnTo>
                  <a:lnTo>
                    <a:pt x="7317" y="739"/>
                  </a:lnTo>
                  <a:lnTo>
                    <a:pt x="6775" y="1165"/>
                  </a:lnTo>
                  <a:lnTo>
                    <a:pt x="7317" y="1449"/>
                  </a:lnTo>
                  <a:lnTo>
                    <a:pt x="8130" y="1165"/>
                  </a:lnTo>
                  <a:lnTo>
                    <a:pt x="8401" y="1619"/>
                  </a:lnTo>
                  <a:lnTo>
                    <a:pt x="8997" y="1903"/>
                  </a:lnTo>
                  <a:lnTo>
                    <a:pt x="8401" y="2784"/>
                  </a:lnTo>
                  <a:lnTo>
                    <a:pt x="8401" y="3807"/>
                  </a:lnTo>
                  <a:lnTo>
                    <a:pt x="8997" y="3949"/>
                  </a:lnTo>
                  <a:lnTo>
                    <a:pt x="9864" y="3523"/>
                  </a:lnTo>
                  <a:lnTo>
                    <a:pt x="10407" y="3523"/>
                  </a:lnTo>
                  <a:lnTo>
                    <a:pt x="11220" y="3068"/>
                  </a:lnTo>
                  <a:lnTo>
                    <a:pt x="12087" y="3523"/>
                  </a:lnTo>
                  <a:lnTo>
                    <a:pt x="12629" y="3352"/>
                  </a:lnTo>
                  <a:lnTo>
                    <a:pt x="13496" y="3352"/>
                  </a:lnTo>
                  <a:lnTo>
                    <a:pt x="14038" y="2784"/>
                  </a:lnTo>
                  <a:lnTo>
                    <a:pt x="15447" y="3068"/>
                  </a:lnTo>
                  <a:lnTo>
                    <a:pt x="16314" y="3523"/>
                  </a:lnTo>
                  <a:lnTo>
                    <a:pt x="17724" y="4545"/>
                  </a:lnTo>
                  <a:lnTo>
                    <a:pt x="17724" y="4688"/>
                  </a:lnTo>
                  <a:lnTo>
                    <a:pt x="17940" y="5284"/>
                  </a:lnTo>
                  <a:lnTo>
                    <a:pt x="18537" y="5852"/>
                  </a:lnTo>
                  <a:lnTo>
                    <a:pt x="19404" y="6165"/>
                  </a:lnTo>
                  <a:lnTo>
                    <a:pt x="19404" y="6449"/>
                  </a:lnTo>
                  <a:lnTo>
                    <a:pt x="19946" y="6619"/>
                  </a:lnTo>
                  <a:lnTo>
                    <a:pt x="19946" y="7017"/>
                  </a:lnTo>
                  <a:lnTo>
                    <a:pt x="19946" y="8068"/>
                  </a:lnTo>
                  <a:lnTo>
                    <a:pt x="19404" y="8523"/>
                  </a:lnTo>
                  <a:lnTo>
                    <a:pt x="19079" y="8523"/>
                  </a:lnTo>
                  <a:lnTo>
                    <a:pt x="17940" y="8352"/>
                  </a:lnTo>
                  <a:lnTo>
                    <a:pt x="17724" y="8523"/>
                  </a:lnTo>
                  <a:lnTo>
                    <a:pt x="15718" y="8352"/>
                  </a:lnTo>
                  <a:lnTo>
                    <a:pt x="14038" y="8523"/>
                  </a:lnTo>
                  <a:lnTo>
                    <a:pt x="14038" y="9517"/>
                  </a:lnTo>
                  <a:lnTo>
                    <a:pt x="12629" y="9972"/>
                  </a:lnTo>
                  <a:lnTo>
                    <a:pt x="13171" y="10739"/>
                  </a:lnTo>
                  <a:lnTo>
                    <a:pt x="14309" y="12017"/>
                  </a:lnTo>
                  <a:lnTo>
                    <a:pt x="13496" y="11591"/>
                  </a:lnTo>
                  <a:lnTo>
                    <a:pt x="11220" y="10852"/>
                  </a:lnTo>
                  <a:lnTo>
                    <a:pt x="8997" y="10739"/>
                  </a:lnTo>
                  <a:lnTo>
                    <a:pt x="9539" y="9688"/>
                  </a:lnTo>
                  <a:lnTo>
                    <a:pt x="7317" y="9972"/>
                  </a:lnTo>
                  <a:lnTo>
                    <a:pt x="7317" y="10852"/>
                  </a:lnTo>
                  <a:lnTo>
                    <a:pt x="7317" y="11591"/>
                  </a:lnTo>
                  <a:lnTo>
                    <a:pt x="6179" y="12614"/>
                  </a:lnTo>
                  <a:lnTo>
                    <a:pt x="5908" y="13807"/>
                  </a:lnTo>
                  <a:lnTo>
                    <a:pt x="5312" y="14233"/>
                  </a:lnTo>
                  <a:lnTo>
                    <a:pt x="5908" y="15710"/>
                  </a:lnTo>
                  <a:lnTo>
                    <a:pt x="7317" y="15398"/>
                  </a:lnTo>
                  <a:lnTo>
                    <a:pt x="7588" y="16307"/>
                  </a:lnTo>
                  <a:lnTo>
                    <a:pt x="8130" y="16307"/>
                  </a:lnTo>
                  <a:lnTo>
                    <a:pt x="8997" y="18210"/>
                  </a:lnTo>
                  <a:lnTo>
                    <a:pt x="10407" y="18523"/>
                  </a:lnTo>
                  <a:lnTo>
                    <a:pt x="11762" y="18523"/>
                  </a:lnTo>
                  <a:lnTo>
                    <a:pt x="12629" y="19375"/>
                  </a:lnTo>
                  <a:lnTo>
                    <a:pt x="12087" y="19375"/>
                  </a:lnTo>
                  <a:lnTo>
                    <a:pt x="11762" y="19688"/>
                  </a:lnTo>
                  <a:lnTo>
                    <a:pt x="11220" y="19375"/>
                  </a:lnTo>
                  <a:lnTo>
                    <a:pt x="10949" y="19972"/>
                  </a:lnTo>
                  <a:lnTo>
                    <a:pt x="9864" y="19972"/>
                  </a:lnTo>
                  <a:lnTo>
                    <a:pt x="10407" y="19375"/>
                  </a:lnTo>
                  <a:lnTo>
                    <a:pt x="8401" y="18807"/>
                  </a:lnTo>
                  <a:lnTo>
                    <a:pt x="8130" y="18920"/>
                  </a:lnTo>
                  <a:lnTo>
                    <a:pt x="7317" y="18210"/>
                  </a:lnTo>
                  <a:lnTo>
                    <a:pt x="6179" y="17756"/>
                  </a:lnTo>
                  <a:lnTo>
                    <a:pt x="5095" y="16875"/>
                  </a:lnTo>
                  <a:lnTo>
                    <a:pt x="4444" y="16307"/>
                  </a:lnTo>
                  <a:lnTo>
                    <a:pt x="3902" y="16591"/>
                  </a:lnTo>
                  <a:lnTo>
                    <a:pt x="3902" y="17017"/>
                  </a:lnTo>
                  <a:lnTo>
                    <a:pt x="3631" y="16875"/>
                  </a:lnTo>
                  <a:lnTo>
                    <a:pt x="3089" y="15852"/>
                  </a:lnTo>
                  <a:lnTo>
                    <a:pt x="3631" y="14972"/>
                  </a:lnTo>
                  <a:lnTo>
                    <a:pt x="3902" y="14517"/>
                  </a:lnTo>
                  <a:lnTo>
                    <a:pt x="3902" y="14233"/>
                  </a:lnTo>
                  <a:lnTo>
                    <a:pt x="4444" y="13949"/>
                  </a:lnTo>
                  <a:lnTo>
                    <a:pt x="4444" y="13523"/>
                  </a:lnTo>
                  <a:lnTo>
                    <a:pt x="5312" y="12330"/>
                  </a:lnTo>
                  <a:lnTo>
                    <a:pt x="5908" y="11591"/>
                  </a:lnTo>
                  <a:lnTo>
                    <a:pt x="5095" y="10114"/>
                  </a:lnTo>
                  <a:lnTo>
                    <a:pt x="5095" y="9517"/>
                  </a:lnTo>
                  <a:lnTo>
                    <a:pt x="2547" y="8068"/>
                  </a:lnTo>
                  <a:lnTo>
                    <a:pt x="2547" y="7614"/>
                  </a:lnTo>
                  <a:lnTo>
                    <a:pt x="3089" y="7017"/>
                  </a:lnTo>
                  <a:lnTo>
                    <a:pt x="3089" y="6449"/>
                  </a:lnTo>
                  <a:lnTo>
                    <a:pt x="3631" y="6165"/>
                  </a:lnTo>
                  <a:lnTo>
                    <a:pt x="3089" y="5398"/>
                  </a:lnTo>
                  <a:lnTo>
                    <a:pt x="2547" y="4972"/>
                  </a:lnTo>
                  <a:lnTo>
                    <a:pt x="867" y="3523"/>
                  </a:lnTo>
                  <a:lnTo>
                    <a:pt x="325" y="3068"/>
                  </a:lnTo>
                  <a:lnTo>
                    <a:pt x="0" y="3068"/>
                  </a:lnTo>
                  <a:lnTo>
                    <a:pt x="0" y="2784"/>
                  </a:lnTo>
                  <a:lnTo>
                    <a:pt x="325" y="2614"/>
                  </a:lnTo>
                  <a:lnTo>
                    <a:pt x="325" y="1903"/>
                  </a:lnTo>
                  <a:lnTo>
                    <a:pt x="867" y="1449"/>
                  </a:lnTo>
                  <a:lnTo>
                    <a:pt x="1409" y="1165"/>
                  </a:lnTo>
                  <a:lnTo>
                    <a:pt x="3631" y="852"/>
                  </a:lnTo>
                  <a:lnTo>
                    <a:pt x="3089" y="455"/>
                  </a:lnTo>
                  <a:lnTo>
                    <a:pt x="3902" y="739"/>
                  </a:lnTo>
                  <a:lnTo>
                    <a:pt x="4444" y="284"/>
                  </a:lnTo>
                  <a:lnTo>
                    <a:pt x="5908" y="0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65" name="Freeform 145">
              <a:extLst>
                <a:ext uri="{FF2B5EF4-FFF2-40B4-BE49-F238E27FC236}">
                  <a16:creationId xmlns:a16="http://schemas.microsoft.com/office/drawing/2014/main" id="{9B594E23-CEE2-47C0-EE7D-7AA5A28D3D6D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2" y="2408"/>
              <a:ext cx="89" cy="72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20000" h="20000">
                  <a:moveTo>
                    <a:pt x="0" y="9121"/>
                  </a:moveTo>
                  <a:lnTo>
                    <a:pt x="536" y="8022"/>
                  </a:lnTo>
                  <a:lnTo>
                    <a:pt x="536" y="10220"/>
                  </a:lnTo>
                  <a:lnTo>
                    <a:pt x="1429" y="10769"/>
                  </a:lnTo>
                  <a:lnTo>
                    <a:pt x="1875" y="11868"/>
                  </a:lnTo>
                  <a:lnTo>
                    <a:pt x="4196" y="11868"/>
                  </a:lnTo>
                  <a:lnTo>
                    <a:pt x="5179" y="10769"/>
                  </a:lnTo>
                  <a:lnTo>
                    <a:pt x="9732" y="10769"/>
                  </a:lnTo>
                  <a:lnTo>
                    <a:pt x="11607" y="10220"/>
                  </a:lnTo>
                  <a:lnTo>
                    <a:pt x="13393" y="8022"/>
                  </a:lnTo>
                  <a:lnTo>
                    <a:pt x="15714" y="4505"/>
                  </a:lnTo>
                  <a:lnTo>
                    <a:pt x="17589" y="1648"/>
                  </a:lnTo>
                  <a:lnTo>
                    <a:pt x="18482" y="0"/>
                  </a:lnTo>
                  <a:lnTo>
                    <a:pt x="19464" y="1099"/>
                  </a:lnTo>
                  <a:lnTo>
                    <a:pt x="19464" y="2857"/>
                  </a:lnTo>
                  <a:lnTo>
                    <a:pt x="19464" y="5604"/>
                  </a:lnTo>
                  <a:lnTo>
                    <a:pt x="18482" y="5604"/>
                  </a:lnTo>
                  <a:lnTo>
                    <a:pt x="17589" y="6264"/>
                  </a:lnTo>
                  <a:lnTo>
                    <a:pt x="18482" y="10220"/>
                  </a:lnTo>
                  <a:lnTo>
                    <a:pt x="19464" y="10220"/>
                  </a:lnTo>
                  <a:lnTo>
                    <a:pt x="19911" y="11868"/>
                  </a:lnTo>
                  <a:lnTo>
                    <a:pt x="19464" y="11868"/>
                  </a:lnTo>
                  <a:lnTo>
                    <a:pt x="17589" y="11868"/>
                  </a:lnTo>
                  <a:lnTo>
                    <a:pt x="17589" y="13626"/>
                  </a:lnTo>
                  <a:lnTo>
                    <a:pt x="17143" y="15385"/>
                  </a:lnTo>
                  <a:lnTo>
                    <a:pt x="17143" y="19231"/>
                  </a:lnTo>
                  <a:lnTo>
                    <a:pt x="16250" y="19890"/>
                  </a:lnTo>
                  <a:lnTo>
                    <a:pt x="4196" y="17582"/>
                  </a:lnTo>
                  <a:lnTo>
                    <a:pt x="3750" y="15385"/>
                  </a:lnTo>
                  <a:lnTo>
                    <a:pt x="1875" y="12967"/>
                  </a:lnTo>
                  <a:lnTo>
                    <a:pt x="536" y="10769"/>
                  </a:lnTo>
                  <a:lnTo>
                    <a:pt x="0" y="9121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66" name="Freeform 146">
              <a:extLst>
                <a:ext uri="{FF2B5EF4-FFF2-40B4-BE49-F238E27FC236}">
                  <a16:creationId xmlns:a16="http://schemas.microsoft.com/office/drawing/2014/main" id="{F025492F-FBA1-6AD8-D526-4A792989EED4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5" y="2455"/>
              <a:ext cx="144" cy="284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w 20000"/>
                <a:gd name="T75" fmla="*/ 0 h 20000"/>
                <a:gd name="T76" fmla="*/ 0 w 20000"/>
                <a:gd name="T77" fmla="*/ 0 h 20000"/>
                <a:gd name="T78" fmla="*/ 0 w 20000"/>
                <a:gd name="T79" fmla="*/ 0 h 20000"/>
                <a:gd name="T80" fmla="*/ 0 w 20000"/>
                <a:gd name="T81" fmla="*/ 0 h 20000"/>
                <a:gd name="T82" fmla="*/ 0 w 20000"/>
                <a:gd name="T83" fmla="*/ 0 h 20000"/>
                <a:gd name="T84" fmla="*/ 0 w 20000"/>
                <a:gd name="T85" fmla="*/ 0 h 20000"/>
                <a:gd name="T86" fmla="*/ 0 w 20000"/>
                <a:gd name="T87" fmla="*/ 0 h 20000"/>
                <a:gd name="T88" fmla="*/ 0 w 20000"/>
                <a:gd name="T89" fmla="*/ 0 h 20000"/>
                <a:gd name="T90" fmla="*/ 0 w 20000"/>
                <a:gd name="T91" fmla="*/ 0 h 20000"/>
                <a:gd name="T92" fmla="*/ 0 w 20000"/>
                <a:gd name="T93" fmla="*/ 0 h 20000"/>
                <a:gd name="T94" fmla="*/ 0 w 20000"/>
                <a:gd name="T95" fmla="*/ 0 h 2000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20000" h="20000">
                  <a:moveTo>
                    <a:pt x="0" y="1324"/>
                  </a:moveTo>
                  <a:lnTo>
                    <a:pt x="557" y="1155"/>
                  </a:lnTo>
                  <a:lnTo>
                    <a:pt x="891" y="1155"/>
                  </a:lnTo>
                  <a:lnTo>
                    <a:pt x="1727" y="1155"/>
                  </a:lnTo>
                  <a:lnTo>
                    <a:pt x="2284" y="873"/>
                  </a:lnTo>
                  <a:lnTo>
                    <a:pt x="3175" y="873"/>
                  </a:lnTo>
                  <a:lnTo>
                    <a:pt x="4011" y="1324"/>
                  </a:lnTo>
                  <a:lnTo>
                    <a:pt x="4624" y="873"/>
                  </a:lnTo>
                  <a:lnTo>
                    <a:pt x="6072" y="592"/>
                  </a:lnTo>
                  <a:lnTo>
                    <a:pt x="6072" y="169"/>
                  </a:lnTo>
                  <a:lnTo>
                    <a:pt x="7521" y="0"/>
                  </a:lnTo>
                  <a:lnTo>
                    <a:pt x="8412" y="451"/>
                  </a:lnTo>
                  <a:lnTo>
                    <a:pt x="10696" y="592"/>
                  </a:lnTo>
                  <a:lnTo>
                    <a:pt x="11253" y="592"/>
                  </a:lnTo>
                  <a:lnTo>
                    <a:pt x="10696" y="1324"/>
                  </a:lnTo>
                  <a:lnTo>
                    <a:pt x="12646" y="2479"/>
                  </a:lnTo>
                  <a:lnTo>
                    <a:pt x="13872" y="2366"/>
                  </a:lnTo>
                  <a:lnTo>
                    <a:pt x="14429" y="2479"/>
                  </a:lnTo>
                  <a:lnTo>
                    <a:pt x="13872" y="2789"/>
                  </a:lnTo>
                  <a:lnTo>
                    <a:pt x="12981" y="2789"/>
                  </a:lnTo>
                  <a:lnTo>
                    <a:pt x="12981" y="3211"/>
                  </a:lnTo>
                  <a:lnTo>
                    <a:pt x="12089" y="3211"/>
                  </a:lnTo>
                  <a:lnTo>
                    <a:pt x="11253" y="3634"/>
                  </a:lnTo>
                  <a:lnTo>
                    <a:pt x="11253" y="4394"/>
                  </a:lnTo>
                  <a:lnTo>
                    <a:pt x="10696" y="4676"/>
                  </a:lnTo>
                  <a:lnTo>
                    <a:pt x="9805" y="4817"/>
                  </a:lnTo>
                  <a:lnTo>
                    <a:pt x="9248" y="6113"/>
                  </a:lnTo>
                  <a:lnTo>
                    <a:pt x="11253" y="7296"/>
                  </a:lnTo>
                  <a:lnTo>
                    <a:pt x="12089" y="8169"/>
                  </a:lnTo>
                  <a:lnTo>
                    <a:pt x="14429" y="9324"/>
                  </a:lnTo>
                  <a:lnTo>
                    <a:pt x="15265" y="9634"/>
                  </a:lnTo>
                  <a:lnTo>
                    <a:pt x="15877" y="9775"/>
                  </a:lnTo>
                  <a:lnTo>
                    <a:pt x="16713" y="10366"/>
                  </a:lnTo>
                  <a:lnTo>
                    <a:pt x="17604" y="10930"/>
                  </a:lnTo>
                  <a:lnTo>
                    <a:pt x="18217" y="10930"/>
                  </a:lnTo>
                  <a:lnTo>
                    <a:pt x="18217" y="11690"/>
                  </a:lnTo>
                  <a:lnTo>
                    <a:pt x="19610" y="13577"/>
                  </a:lnTo>
                  <a:lnTo>
                    <a:pt x="19610" y="14000"/>
                  </a:lnTo>
                  <a:lnTo>
                    <a:pt x="19944" y="14282"/>
                  </a:lnTo>
                  <a:lnTo>
                    <a:pt x="19610" y="14592"/>
                  </a:lnTo>
                  <a:lnTo>
                    <a:pt x="19610" y="14732"/>
                  </a:lnTo>
                  <a:lnTo>
                    <a:pt x="19944" y="15014"/>
                  </a:lnTo>
                  <a:lnTo>
                    <a:pt x="19610" y="15437"/>
                  </a:lnTo>
                  <a:lnTo>
                    <a:pt x="19944" y="15775"/>
                  </a:lnTo>
                  <a:lnTo>
                    <a:pt x="19053" y="16479"/>
                  </a:lnTo>
                  <a:lnTo>
                    <a:pt x="17604" y="16930"/>
                  </a:lnTo>
                  <a:lnTo>
                    <a:pt x="16713" y="16930"/>
                  </a:lnTo>
                  <a:lnTo>
                    <a:pt x="16156" y="17352"/>
                  </a:lnTo>
                  <a:lnTo>
                    <a:pt x="13872" y="17803"/>
                  </a:lnTo>
                  <a:lnTo>
                    <a:pt x="13538" y="18085"/>
                  </a:lnTo>
                  <a:lnTo>
                    <a:pt x="12981" y="18817"/>
                  </a:lnTo>
                  <a:lnTo>
                    <a:pt x="12089" y="18366"/>
                  </a:lnTo>
                  <a:lnTo>
                    <a:pt x="12089" y="19239"/>
                  </a:lnTo>
                  <a:lnTo>
                    <a:pt x="10696" y="19239"/>
                  </a:lnTo>
                  <a:lnTo>
                    <a:pt x="8969" y="19972"/>
                  </a:lnTo>
                  <a:lnTo>
                    <a:pt x="8969" y="18535"/>
                  </a:lnTo>
                  <a:lnTo>
                    <a:pt x="9248" y="18366"/>
                  </a:lnTo>
                  <a:lnTo>
                    <a:pt x="8969" y="17803"/>
                  </a:lnTo>
                  <a:lnTo>
                    <a:pt x="8412" y="17803"/>
                  </a:lnTo>
                  <a:lnTo>
                    <a:pt x="7744" y="17634"/>
                  </a:lnTo>
                  <a:lnTo>
                    <a:pt x="10139" y="17042"/>
                  </a:lnTo>
                  <a:lnTo>
                    <a:pt x="11532" y="16930"/>
                  </a:lnTo>
                  <a:lnTo>
                    <a:pt x="11532" y="16479"/>
                  </a:lnTo>
                  <a:lnTo>
                    <a:pt x="11253" y="15887"/>
                  </a:lnTo>
                  <a:lnTo>
                    <a:pt x="12089" y="15775"/>
                  </a:lnTo>
                  <a:lnTo>
                    <a:pt x="13538" y="15437"/>
                  </a:lnTo>
                  <a:lnTo>
                    <a:pt x="14429" y="15324"/>
                  </a:lnTo>
                  <a:lnTo>
                    <a:pt x="15265" y="15014"/>
                  </a:lnTo>
                  <a:lnTo>
                    <a:pt x="15265" y="14000"/>
                  </a:lnTo>
                  <a:lnTo>
                    <a:pt x="15042" y="12845"/>
                  </a:lnTo>
                  <a:lnTo>
                    <a:pt x="15042" y="12394"/>
                  </a:lnTo>
                  <a:lnTo>
                    <a:pt x="15042" y="11972"/>
                  </a:lnTo>
                  <a:lnTo>
                    <a:pt x="15042" y="11521"/>
                  </a:lnTo>
                  <a:lnTo>
                    <a:pt x="15042" y="10930"/>
                  </a:lnTo>
                  <a:lnTo>
                    <a:pt x="14429" y="10930"/>
                  </a:lnTo>
                  <a:lnTo>
                    <a:pt x="14429" y="10085"/>
                  </a:lnTo>
                  <a:lnTo>
                    <a:pt x="12646" y="9324"/>
                  </a:lnTo>
                  <a:lnTo>
                    <a:pt x="11532" y="8592"/>
                  </a:lnTo>
                  <a:lnTo>
                    <a:pt x="10139" y="7887"/>
                  </a:lnTo>
                  <a:lnTo>
                    <a:pt x="9248" y="7296"/>
                  </a:lnTo>
                  <a:lnTo>
                    <a:pt x="8412" y="6732"/>
                  </a:lnTo>
                  <a:lnTo>
                    <a:pt x="7744" y="6563"/>
                  </a:lnTo>
                  <a:lnTo>
                    <a:pt x="5237" y="5549"/>
                  </a:lnTo>
                  <a:lnTo>
                    <a:pt x="5237" y="5127"/>
                  </a:lnTo>
                  <a:lnTo>
                    <a:pt x="6072" y="5127"/>
                  </a:lnTo>
                  <a:lnTo>
                    <a:pt x="6908" y="5127"/>
                  </a:lnTo>
                  <a:lnTo>
                    <a:pt x="6908" y="4394"/>
                  </a:lnTo>
                  <a:lnTo>
                    <a:pt x="6630" y="3944"/>
                  </a:lnTo>
                  <a:lnTo>
                    <a:pt x="6072" y="3944"/>
                  </a:lnTo>
                  <a:lnTo>
                    <a:pt x="5460" y="3521"/>
                  </a:lnTo>
                  <a:lnTo>
                    <a:pt x="3733" y="3521"/>
                  </a:lnTo>
                  <a:lnTo>
                    <a:pt x="1727" y="3070"/>
                  </a:lnTo>
                  <a:lnTo>
                    <a:pt x="1727" y="2366"/>
                  </a:lnTo>
                  <a:lnTo>
                    <a:pt x="1727" y="2028"/>
                  </a:lnTo>
                  <a:lnTo>
                    <a:pt x="557" y="1746"/>
                  </a:lnTo>
                  <a:lnTo>
                    <a:pt x="0" y="1324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67" name="Freeform 147">
              <a:extLst>
                <a:ext uri="{FF2B5EF4-FFF2-40B4-BE49-F238E27FC236}">
                  <a16:creationId xmlns:a16="http://schemas.microsoft.com/office/drawing/2014/main" id="{3A47E5B7-6AF4-B0D7-503A-386A59A04732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0" y="2610"/>
              <a:ext cx="42" cy="26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000" h="20000">
                  <a:moveTo>
                    <a:pt x="0" y="11563"/>
                  </a:moveTo>
                  <a:lnTo>
                    <a:pt x="3048" y="6563"/>
                  </a:lnTo>
                  <a:lnTo>
                    <a:pt x="4952" y="0"/>
                  </a:lnTo>
                  <a:lnTo>
                    <a:pt x="11619" y="3438"/>
                  </a:lnTo>
                  <a:lnTo>
                    <a:pt x="17714" y="8438"/>
                  </a:lnTo>
                  <a:lnTo>
                    <a:pt x="19810" y="16563"/>
                  </a:lnTo>
                  <a:lnTo>
                    <a:pt x="15810" y="19688"/>
                  </a:lnTo>
                  <a:lnTo>
                    <a:pt x="6857" y="16563"/>
                  </a:lnTo>
                  <a:lnTo>
                    <a:pt x="0" y="11563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68" name="Freeform 148">
              <a:extLst>
                <a:ext uri="{FF2B5EF4-FFF2-40B4-BE49-F238E27FC236}">
                  <a16:creationId xmlns:a16="http://schemas.microsoft.com/office/drawing/2014/main" id="{D1888B3C-9422-00E8-EEFC-46B12D4E4E1E}"/>
                </a:ext>
              </a:extLst>
            </p:cNvPr>
            <p:cNvSpPr>
              <a:spLocks/>
            </p:cNvSpPr>
            <p:nvPr/>
          </p:nvSpPr>
          <p:spPr bwMode="auto">
            <a:xfrm>
              <a:off x="4982" y="2768"/>
              <a:ext cx="168" cy="118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w 20000"/>
                <a:gd name="T75" fmla="*/ 0 h 20000"/>
                <a:gd name="T76" fmla="*/ 0 w 20000"/>
                <a:gd name="T77" fmla="*/ 0 h 20000"/>
                <a:gd name="T78" fmla="*/ 0 w 20000"/>
                <a:gd name="T79" fmla="*/ 0 h 20000"/>
                <a:gd name="T80" fmla="*/ 0 w 20000"/>
                <a:gd name="T81" fmla="*/ 0 h 20000"/>
                <a:gd name="T82" fmla="*/ 0 w 20000"/>
                <a:gd name="T83" fmla="*/ 0 h 20000"/>
                <a:gd name="T84" fmla="*/ 0 w 20000"/>
                <a:gd name="T85" fmla="*/ 0 h 20000"/>
                <a:gd name="T86" fmla="*/ 0 w 20000"/>
                <a:gd name="T87" fmla="*/ 0 h 20000"/>
                <a:gd name="T88" fmla="*/ 0 w 20000"/>
                <a:gd name="T89" fmla="*/ 0 h 20000"/>
                <a:gd name="T90" fmla="*/ 0 w 20000"/>
                <a:gd name="T91" fmla="*/ 0 h 20000"/>
                <a:gd name="T92" fmla="*/ 0 w 20000"/>
                <a:gd name="T93" fmla="*/ 0 h 20000"/>
                <a:gd name="T94" fmla="*/ 0 w 20000"/>
                <a:gd name="T95" fmla="*/ 0 h 20000"/>
                <a:gd name="T96" fmla="*/ 0 w 20000"/>
                <a:gd name="T97" fmla="*/ 0 h 20000"/>
                <a:gd name="T98" fmla="*/ 0 w 20000"/>
                <a:gd name="T99" fmla="*/ 0 h 20000"/>
                <a:gd name="T100" fmla="*/ 0 w 20000"/>
                <a:gd name="T101" fmla="*/ 0 h 20000"/>
                <a:gd name="T102" fmla="*/ 0 w 20000"/>
                <a:gd name="T103" fmla="*/ 0 h 20000"/>
                <a:gd name="T104" fmla="*/ 0 w 20000"/>
                <a:gd name="T105" fmla="*/ 0 h 20000"/>
                <a:gd name="T106" fmla="*/ 0 w 20000"/>
                <a:gd name="T107" fmla="*/ 0 h 20000"/>
                <a:gd name="T108" fmla="*/ 0 w 20000"/>
                <a:gd name="T109" fmla="*/ 0 h 2000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0000" h="20000">
                  <a:moveTo>
                    <a:pt x="9619" y="7365"/>
                  </a:moveTo>
                  <a:lnTo>
                    <a:pt x="9857" y="9797"/>
                  </a:lnTo>
                  <a:lnTo>
                    <a:pt x="10810" y="8716"/>
                  </a:lnTo>
                  <a:lnTo>
                    <a:pt x="11571" y="8716"/>
                  </a:lnTo>
                  <a:lnTo>
                    <a:pt x="10810" y="7365"/>
                  </a:lnTo>
                  <a:lnTo>
                    <a:pt x="11095" y="6959"/>
                  </a:lnTo>
                  <a:lnTo>
                    <a:pt x="11571" y="5270"/>
                  </a:lnTo>
                  <a:lnTo>
                    <a:pt x="12286" y="4595"/>
                  </a:lnTo>
                  <a:lnTo>
                    <a:pt x="12857" y="5270"/>
                  </a:lnTo>
                  <a:lnTo>
                    <a:pt x="13571" y="2500"/>
                  </a:lnTo>
                  <a:lnTo>
                    <a:pt x="14333" y="0"/>
                  </a:lnTo>
                  <a:lnTo>
                    <a:pt x="14810" y="743"/>
                  </a:lnTo>
                  <a:lnTo>
                    <a:pt x="14810" y="1757"/>
                  </a:lnTo>
                  <a:lnTo>
                    <a:pt x="15000" y="743"/>
                  </a:lnTo>
                  <a:lnTo>
                    <a:pt x="15524" y="743"/>
                  </a:lnTo>
                  <a:lnTo>
                    <a:pt x="15524" y="1757"/>
                  </a:lnTo>
                  <a:lnTo>
                    <a:pt x="16286" y="1757"/>
                  </a:lnTo>
                  <a:lnTo>
                    <a:pt x="16286" y="2770"/>
                  </a:lnTo>
                  <a:lnTo>
                    <a:pt x="16762" y="3514"/>
                  </a:lnTo>
                  <a:lnTo>
                    <a:pt x="17048" y="3514"/>
                  </a:lnTo>
                  <a:lnTo>
                    <a:pt x="17048" y="4189"/>
                  </a:lnTo>
                  <a:lnTo>
                    <a:pt x="16762" y="4595"/>
                  </a:lnTo>
                  <a:lnTo>
                    <a:pt x="17524" y="4595"/>
                  </a:lnTo>
                  <a:lnTo>
                    <a:pt x="18000" y="4189"/>
                  </a:lnTo>
                  <a:lnTo>
                    <a:pt x="19000" y="5270"/>
                  </a:lnTo>
                  <a:lnTo>
                    <a:pt x="19952" y="5270"/>
                  </a:lnTo>
                  <a:lnTo>
                    <a:pt x="19952" y="6284"/>
                  </a:lnTo>
                  <a:lnTo>
                    <a:pt x="19000" y="6284"/>
                  </a:lnTo>
                  <a:lnTo>
                    <a:pt x="18238" y="6959"/>
                  </a:lnTo>
                  <a:lnTo>
                    <a:pt x="18000" y="6959"/>
                  </a:lnTo>
                  <a:lnTo>
                    <a:pt x="17524" y="6959"/>
                  </a:lnTo>
                  <a:lnTo>
                    <a:pt x="18714" y="8716"/>
                  </a:lnTo>
                  <a:lnTo>
                    <a:pt x="17048" y="9122"/>
                  </a:lnTo>
                  <a:lnTo>
                    <a:pt x="16762" y="8716"/>
                  </a:lnTo>
                  <a:lnTo>
                    <a:pt x="16286" y="9122"/>
                  </a:lnTo>
                  <a:lnTo>
                    <a:pt x="16762" y="10135"/>
                  </a:lnTo>
                  <a:lnTo>
                    <a:pt x="13048" y="9797"/>
                  </a:lnTo>
                  <a:lnTo>
                    <a:pt x="12286" y="13311"/>
                  </a:lnTo>
                  <a:lnTo>
                    <a:pt x="11095" y="13581"/>
                  </a:lnTo>
                  <a:lnTo>
                    <a:pt x="10810" y="17162"/>
                  </a:lnTo>
                  <a:lnTo>
                    <a:pt x="8667" y="18851"/>
                  </a:lnTo>
                  <a:lnTo>
                    <a:pt x="6619" y="19932"/>
                  </a:lnTo>
                  <a:lnTo>
                    <a:pt x="3905" y="19257"/>
                  </a:lnTo>
                  <a:lnTo>
                    <a:pt x="2714" y="19257"/>
                  </a:lnTo>
                  <a:lnTo>
                    <a:pt x="476" y="18176"/>
                  </a:lnTo>
                  <a:lnTo>
                    <a:pt x="0" y="16419"/>
                  </a:lnTo>
                  <a:lnTo>
                    <a:pt x="1238" y="16419"/>
                  </a:lnTo>
                  <a:lnTo>
                    <a:pt x="1952" y="17162"/>
                  </a:lnTo>
                  <a:lnTo>
                    <a:pt x="2476" y="17162"/>
                  </a:lnTo>
                  <a:lnTo>
                    <a:pt x="2714" y="15405"/>
                  </a:lnTo>
                  <a:lnTo>
                    <a:pt x="3190" y="13581"/>
                  </a:lnTo>
                  <a:lnTo>
                    <a:pt x="4476" y="13311"/>
                  </a:lnTo>
                  <a:lnTo>
                    <a:pt x="6619" y="11892"/>
                  </a:lnTo>
                  <a:lnTo>
                    <a:pt x="9143" y="8041"/>
                  </a:lnTo>
                  <a:lnTo>
                    <a:pt x="9619" y="7365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69" name="Freeform 149">
              <a:extLst>
                <a:ext uri="{FF2B5EF4-FFF2-40B4-BE49-F238E27FC236}">
                  <a16:creationId xmlns:a16="http://schemas.microsoft.com/office/drawing/2014/main" id="{8338F61C-B041-61A3-82F4-762B8F4181A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9" y="2865"/>
              <a:ext cx="11" cy="11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0000" h="20000">
                  <a:moveTo>
                    <a:pt x="19259" y="0"/>
                  </a:moveTo>
                  <a:lnTo>
                    <a:pt x="11111" y="11429"/>
                  </a:lnTo>
                  <a:lnTo>
                    <a:pt x="7407" y="19286"/>
                  </a:lnTo>
                  <a:lnTo>
                    <a:pt x="0" y="11429"/>
                  </a:lnTo>
                  <a:lnTo>
                    <a:pt x="0" y="7857"/>
                  </a:lnTo>
                  <a:lnTo>
                    <a:pt x="19259" y="0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70" name="Freeform 150">
              <a:extLst>
                <a:ext uri="{FF2B5EF4-FFF2-40B4-BE49-F238E27FC236}">
                  <a16:creationId xmlns:a16="http://schemas.microsoft.com/office/drawing/2014/main" id="{32232942-92B0-AD9F-0215-C85701C9984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1" y="2571"/>
              <a:ext cx="77" cy="87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20000" h="20000">
                  <a:moveTo>
                    <a:pt x="3125" y="19908"/>
                  </a:moveTo>
                  <a:lnTo>
                    <a:pt x="2708" y="17523"/>
                  </a:lnTo>
                  <a:lnTo>
                    <a:pt x="1563" y="13303"/>
                  </a:lnTo>
                  <a:lnTo>
                    <a:pt x="0" y="8991"/>
                  </a:lnTo>
                  <a:lnTo>
                    <a:pt x="0" y="7156"/>
                  </a:lnTo>
                  <a:lnTo>
                    <a:pt x="0" y="5229"/>
                  </a:lnTo>
                  <a:lnTo>
                    <a:pt x="2708" y="3761"/>
                  </a:lnTo>
                  <a:lnTo>
                    <a:pt x="2708" y="1009"/>
                  </a:lnTo>
                  <a:lnTo>
                    <a:pt x="3125" y="1009"/>
                  </a:lnTo>
                  <a:lnTo>
                    <a:pt x="4792" y="1009"/>
                  </a:lnTo>
                  <a:lnTo>
                    <a:pt x="8646" y="0"/>
                  </a:lnTo>
                  <a:lnTo>
                    <a:pt x="17188" y="3761"/>
                  </a:lnTo>
                  <a:lnTo>
                    <a:pt x="17188" y="7156"/>
                  </a:lnTo>
                  <a:lnTo>
                    <a:pt x="19896" y="6239"/>
                  </a:lnTo>
                  <a:lnTo>
                    <a:pt x="18229" y="10000"/>
                  </a:lnTo>
                  <a:lnTo>
                    <a:pt x="15625" y="12385"/>
                  </a:lnTo>
                  <a:lnTo>
                    <a:pt x="15625" y="14679"/>
                  </a:lnTo>
                  <a:lnTo>
                    <a:pt x="18854" y="13303"/>
                  </a:lnTo>
                  <a:lnTo>
                    <a:pt x="18854" y="13761"/>
                  </a:lnTo>
                  <a:lnTo>
                    <a:pt x="16146" y="15229"/>
                  </a:lnTo>
                  <a:lnTo>
                    <a:pt x="12917" y="16147"/>
                  </a:lnTo>
                  <a:lnTo>
                    <a:pt x="3125" y="19908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71" name="Freeform 151">
              <a:extLst>
                <a:ext uri="{FF2B5EF4-FFF2-40B4-BE49-F238E27FC236}">
                  <a16:creationId xmlns:a16="http://schemas.microsoft.com/office/drawing/2014/main" id="{3B2FC42C-192E-59B7-D25F-D2DEF74FC3B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3" y="2544"/>
              <a:ext cx="173" cy="118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20000" h="20000">
                  <a:moveTo>
                    <a:pt x="17587" y="0"/>
                  </a:moveTo>
                  <a:lnTo>
                    <a:pt x="19954" y="7297"/>
                  </a:lnTo>
                  <a:lnTo>
                    <a:pt x="18237" y="8378"/>
                  </a:lnTo>
                  <a:lnTo>
                    <a:pt x="18051" y="10135"/>
                  </a:lnTo>
                  <a:lnTo>
                    <a:pt x="18051" y="10811"/>
                  </a:lnTo>
                  <a:lnTo>
                    <a:pt x="12993" y="13581"/>
                  </a:lnTo>
                  <a:lnTo>
                    <a:pt x="11787" y="14257"/>
                  </a:lnTo>
                  <a:lnTo>
                    <a:pt x="10812" y="15743"/>
                  </a:lnTo>
                  <a:lnTo>
                    <a:pt x="9884" y="15743"/>
                  </a:lnTo>
                  <a:lnTo>
                    <a:pt x="9420" y="15743"/>
                  </a:lnTo>
                  <a:lnTo>
                    <a:pt x="7425" y="17432"/>
                  </a:lnTo>
                  <a:lnTo>
                    <a:pt x="4826" y="18108"/>
                  </a:lnTo>
                  <a:lnTo>
                    <a:pt x="3619" y="18514"/>
                  </a:lnTo>
                  <a:lnTo>
                    <a:pt x="3619" y="19932"/>
                  </a:lnTo>
                  <a:lnTo>
                    <a:pt x="2413" y="19932"/>
                  </a:lnTo>
                  <a:lnTo>
                    <a:pt x="742" y="19932"/>
                  </a:lnTo>
                  <a:lnTo>
                    <a:pt x="0" y="19189"/>
                  </a:lnTo>
                  <a:lnTo>
                    <a:pt x="4362" y="16419"/>
                  </a:lnTo>
                  <a:lnTo>
                    <a:pt x="5800" y="15743"/>
                  </a:lnTo>
                  <a:lnTo>
                    <a:pt x="6961" y="14662"/>
                  </a:lnTo>
                  <a:lnTo>
                    <a:pt x="6961" y="14257"/>
                  </a:lnTo>
                  <a:lnTo>
                    <a:pt x="5522" y="15338"/>
                  </a:lnTo>
                  <a:lnTo>
                    <a:pt x="5522" y="13581"/>
                  </a:lnTo>
                  <a:lnTo>
                    <a:pt x="6729" y="11892"/>
                  </a:lnTo>
                  <a:lnTo>
                    <a:pt x="7425" y="9122"/>
                  </a:lnTo>
                  <a:lnTo>
                    <a:pt x="10812" y="2432"/>
                  </a:lnTo>
                  <a:lnTo>
                    <a:pt x="17587" y="0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72" name="Freeform 152">
              <a:extLst>
                <a:ext uri="{FF2B5EF4-FFF2-40B4-BE49-F238E27FC236}">
                  <a16:creationId xmlns:a16="http://schemas.microsoft.com/office/drawing/2014/main" id="{6F79C11E-06D4-EE16-C89D-5083D4CB6E35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5" y="2522"/>
              <a:ext cx="42" cy="37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0000" h="20000">
                  <a:moveTo>
                    <a:pt x="7048" y="851"/>
                  </a:moveTo>
                  <a:lnTo>
                    <a:pt x="5143" y="851"/>
                  </a:lnTo>
                  <a:lnTo>
                    <a:pt x="5143" y="5532"/>
                  </a:lnTo>
                  <a:lnTo>
                    <a:pt x="0" y="8723"/>
                  </a:lnTo>
                  <a:lnTo>
                    <a:pt x="0" y="15532"/>
                  </a:lnTo>
                  <a:lnTo>
                    <a:pt x="8000" y="19787"/>
                  </a:lnTo>
                  <a:lnTo>
                    <a:pt x="11048" y="15532"/>
                  </a:lnTo>
                  <a:lnTo>
                    <a:pt x="16000" y="14255"/>
                  </a:lnTo>
                  <a:lnTo>
                    <a:pt x="16000" y="8723"/>
                  </a:lnTo>
                  <a:lnTo>
                    <a:pt x="19810" y="5532"/>
                  </a:lnTo>
                  <a:lnTo>
                    <a:pt x="19810" y="851"/>
                  </a:lnTo>
                  <a:lnTo>
                    <a:pt x="17905" y="0"/>
                  </a:lnTo>
                  <a:lnTo>
                    <a:pt x="16000" y="851"/>
                  </a:lnTo>
                  <a:lnTo>
                    <a:pt x="8000" y="851"/>
                  </a:lnTo>
                  <a:lnTo>
                    <a:pt x="7048" y="851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73" name="Freeform 153">
              <a:extLst>
                <a:ext uri="{FF2B5EF4-FFF2-40B4-BE49-F238E27FC236}">
                  <a16:creationId xmlns:a16="http://schemas.microsoft.com/office/drawing/2014/main" id="{EC7088A4-AB8D-B9E3-B587-79228C0AF30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3" y="2809"/>
              <a:ext cx="7" cy="7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0000" h="20000">
                  <a:moveTo>
                    <a:pt x="11765" y="7059"/>
                  </a:moveTo>
                  <a:lnTo>
                    <a:pt x="18824" y="18824"/>
                  </a:lnTo>
                  <a:lnTo>
                    <a:pt x="11765" y="18824"/>
                  </a:lnTo>
                  <a:lnTo>
                    <a:pt x="0" y="18824"/>
                  </a:lnTo>
                  <a:lnTo>
                    <a:pt x="0" y="0"/>
                  </a:lnTo>
                  <a:lnTo>
                    <a:pt x="11765" y="0"/>
                  </a:lnTo>
                  <a:lnTo>
                    <a:pt x="11765" y="7059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74" name="Freeform 154">
              <a:extLst>
                <a:ext uri="{FF2B5EF4-FFF2-40B4-BE49-F238E27FC236}">
                  <a16:creationId xmlns:a16="http://schemas.microsoft.com/office/drawing/2014/main" id="{545F44CE-58CF-21D6-FC86-E53409A3C669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7" y="1762"/>
              <a:ext cx="670" cy="342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w 20000"/>
                <a:gd name="T75" fmla="*/ 0 h 20000"/>
                <a:gd name="T76" fmla="*/ 0 w 20000"/>
                <a:gd name="T77" fmla="*/ 0 h 20000"/>
                <a:gd name="T78" fmla="*/ 0 w 20000"/>
                <a:gd name="T79" fmla="*/ 0 h 20000"/>
                <a:gd name="T80" fmla="*/ 0 w 20000"/>
                <a:gd name="T81" fmla="*/ 0 h 20000"/>
                <a:gd name="T82" fmla="*/ 0 w 20000"/>
                <a:gd name="T83" fmla="*/ 0 h 20000"/>
                <a:gd name="T84" fmla="*/ 0 w 20000"/>
                <a:gd name="T85" fmla="*/ 0 h 20000"/>
                <a:gd name="T86" fmla="*/ 0 w 20000"/>
                <a:gd name="T87" fmla="*/ 0 h 20000"/>
                <a:gd name="T88" fmla="*/ 0 w 20000"/>
                <a:gd name="T89" fmla="*/ 0 h 2000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20000" h="20000">
                  <a:moveTo>
                    <a:pt x="19988" y="7275"/>
                  </a:moveTo>
                  <a:lnTo>
                    <a:pt x="19916" y="8000"/>
                  </a:lnTo>
                  <a:lnTo>
                    <a:pt x="19677" y="8234"/>
                  </a:lnTo>
                  <a:lnTo>
                    <a:pt x="19379" y="8468"/>
                  </a:lnTo>
                  <a:lnTo>
                    <a:pt x="19618" y="9942"/>
                  </a:lnTo>
                  <a:lnTo>
                    <a:pt x="19379" y="10409"/>
                  </a:lnTo>
                  <a:lnTo>
                    <a:pt x="18327" y="10409"/>
                  </a:lnTo>
                  <a:lnTo>
                    <a:pt x="18184" y="12468"/>
                  </a:lnTo>
                  <a:lnTo>
                    <a:pt x="18375" y="12725"/>
                  </a:lnTo>
                  <a:lnTo>
                    <a:pt x="18184" y="13099"/>
                  </a:lnTo>
                  <a:lnTo>
                    <a:pt x="17885" y="12959"/>
                  </a:lnTo>
                  <a:lnTo>
                    <a:pt x="17085" y="13684"/>
                  </a:lnTo>
                  <a:lnTo>
                    <a:pt x="17324" y="13684"/>
                  </a:lnTo>
                  <a:lnTo>
                    <a:pt x="17814" y="15860"/>
                  </a:lnTo>
                  <a:lnTo>
                    <a:pt x="17694" y="17544"/>
                  </a:lnTo>
                  <a:lnTo>
                    <a:pt x="17324" y="17450"/>
                  </a:lnTo>
                  <a:lnTo>
                    <a:pt x="17324" y="17076"/>
                  </a:lnTo>
                  <a:lnTo>
                    <a:pt x="15102" y="16585"/>
                  </a:lnTo>
                  <a:lnTo>
                    <a:pt x="15102" y="16211"/>
                  </a:lnTo>
                  <a:lnTo>
                    <a:pt x="14421" y="16117"/>
                  </a:lnTo>
                  <a:lnTo>
                    <a:pt x="12999" y="17544"/>
                  </a:lnTo>
                  <a:lnTo>
                    <a:pt x="12318" y="18643"/>
                  </a:lnTo>
                  <a:lnTo>
                    <a:pt x="11876" y="18643"/>
                  </a:lnTo>
                  <a:lnTo>
                    <a:pt x="11828" y="19135"/>
                  </a:lnTo>
                  <a:lnTo>
                    <a:pt x="11577" y="19977"/>
                  </a:lnTo>
                  <a:lnTo>
                    <a:pt x="11195" y="19368"/>
                  </a:lnTo>
                  <a:lnTo>
                    <a:pt x="11517" y="19135"/>
                  </a:lnTo>
                  <a:lnTo>
                    <a:pt x="10394" y="18784"/>
                  </a:lnTo>
                  <a:lnTo>
                    <a:pt x="9904" y="18409"/>
                  </a:lnTo>
                  <a:lnTo>
                    <a:pt x="10096" y="17544"/>
                  </a:lnTo>
                  <a:lnTo>
                    <a:pt x="9606" y="17544"/>
                  </a:lnTo>
                  <a:lnTo>
                    <a:pt x="9606" y="16819"/>
                  </a:lnTo>
                  <a:lnTo>
                    <a:pt x="9283" y="16585"/>
                  </a:lnTo>
                  <a:lnTo>
                    <a:pt x="8172" y="16491"/>
                  </a:lnTo>
                  <a:lnTo>
                    <a:pt x="7491" y="15860"/>
                  </a:lnTo>
                  <a:lnTo>
                    <a:pt x="7121" y="15626"/>
                  </a:lnTo>
                  <a:lnTo>
                    <a:pt x="7121" y="15018"/>
                  </a:lnTo>
                  <a:lnTo>
                    <a:pt x="7312" y="14292"/>
                  </a:lnTo>
                  <a:lnTo>
                    <a:pt x="7312" y="13567"/>
                  </a:lnTo>
                  <a:lnTo>
                    <a:pt x="7431" y="12351"/>
                  </a:lnTo>
                  <a:lnTo>
                    <a:pt x="7312" y="12094"/>
                  </a:lnTo>
                  <a:lnTo>
                    <a:pt x="7180" y="12351"/>
                  </a:lnTo>
                  <a:lnTo>
                    <a:pt x="6189" y="13099"/>
                  </a:lnTo>
                  <a:lnTo>
                    <a:pt x="5508" y="13333"/>
                  </a:lnTo>
                  <a:lnTo>
                    <a:pt x="5209" y="14292"/>
                  </a:lnTo>
                  <a:lnTo>
                    <a:pt x="5209" y="16117"/>
                  </a:lnTo>
                  <a:lnTo>
                    <a:pt x="5209" y="17544"/>
                  </a:lnTo>
                  <a:lnTo>
                    <a:pt x="5209" y="19135"/>
                  </a:lnTo>
                  <a:lnTo>
                    <a:pt x="4576" y="18784"/>
                  </a:lnTo>
                  <a:lnTo>
                    <a:pt x="4277" y="18409"/>
                  </a:lnTo>
                  <a:lnTo>
                    <a:pt x="3787" y="18175"/>
                  </a:lnTo>
                  <a:lnTo>
                    <a:pt x="3524" y="19018"/>
                  </a:lnTo>
                  <a:lnTo>
                    <a:pt x="3787" y="19743"/>
                  </a:lnTo>
                  <a:lnTo>
                    <a:pt x="3524" y="19018"/>
                  </a:lnTo>
                  <a:lnTo>
                    <a:pt x="3524" y="18035"/>
                  </a:lnTo>
                  <a:lnTo>
                    <a:pt x="3524" y="17544"/>
                  </a:lnTo>
                  <a:lnTo>
                    <a:pt x="3226" y="17450"/>
                  </a:lnTo>
                  <a:lnTo>
                    <a:pt x="2915" y="17450"/>
                  </a:lnTo>
                  <a:lnTo>
                    <a:pt x="2473" y="15860"/>
                  </a:lnTo>
                  <a:lnTo>
                    <a:pt x="2234" y="15485"/>
                  </a:lnTo>
                  <a:lnTo>
                    <a:pt x="2473" y="15485"/>
                  </a:lnTo>
                  <a:lnTo>
                    <a:pt x="2796" y="15485"/>
                  </a:lnTo>
                  <a:lnTo>
                    <a:pt x="2473" y="14901"/>
                  </a:lnTo>
                  <a:lnTo>
                    <a:pt x="2724" y="14526"/>
                  </a:lnTo>
                  <a:lnTo>
                    <a:pt x="3716" y="14292"/>
                  </a:lnTo>
                  <a:lnTo>
                    <a:pt x="3405" y="13918"/>
                  </a:lnTo>
                  <a:lnTo>
                    <a:pt x="3405" y="12094"/>
                  </a:lnTo>
                  <a:lnTo>
                    <a:pt x="2915" y="12351"/>
                  </a:lnTo>
                  <a:lnTo>
                    <a:pt x="2724" y="12000"/>
                  </a:lnTo>
                  <a:lnTo>
                    <a:pt x="2234" y="12094"/>
                  </a:lnTo>
                  <a:lnTo>
                    <a:pt x="1983" y="12468"/>
                  </a:lnTo>
                  <a:lnTo>
                    <a:pt x="1613" y="12959"/>
                  </a:lnTo>
                  <a:lnTo>
                    <a:pt x="1123" y="12959"/>
                  </a:lnTo>
                  <a:lnTo>
                    <a:pt x="502" y="9567"/>
                  </a:lnTo>
                  <a:lnTo>
                    <a:pt x="0" y="9567"/>
                  </a:lnTo>
                  <a:lnTo>
                    <a:pt x="621" y="6058"/>
                  </a:lnTo>
                  <a:lnTo>
                    <a:pt x="1673" y="5684"/>
                  </a:lnTo>
                  <a:lnTo>
                    <a:pt x="2915" y="6316"/>
                  </a:lnTo>
                  <a:lnTo>
                    <a:pt x="6189" y="7018"/>
                  </a:lnTo>
                  <a:lnTo>
                    <a:pt x="5818" y="5310"/>
                  </a:lnTo>
                  <a:lnTo>
                    <a:pt x="6189" y="1333"/>
                  </a:lnTo>
                  <a:lnTo>
                    <a:pt x="8411" y="608"/>
                  </a:lnTo>
                  <a:lnTo>
                    <a:pt x="9904" y="725"/>
                  </a:lnTo>
                  <a:lnTo>
                    <a:pt x="11326" y="0"/>
                  </a:lnTo>
                  <a:lnTo>
                    <a:pt x="12378" y="1825"/>
                  </a:lnTo>
                  <a:lnTo>
                    <a:pt x="13978" y="1333"/>
                  </a:lnTo>
                  <a:lnTo>
                    <a:pt x="15711" y="3509"/>
                  </a:lnTo>
                  <a:lnTo>
                    <a:pt x="16762" y="5684"/>
                  </a:lnTo>
                  <a:lnTo>
                    <a:pt x="18184" y="6058"/>
                  </a:lnTo>
                  <a:lnTo>
                    <a:pt x="19116" y="6901"/>
                  </a:lnTo>
                  <a:lnTo>
                    <a:pt x="19988" y="7275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75" name="Freeform 155">
              <a:extLst>
                <a:ext uri="{FF2B5EF4-FFF2-40B4-BE49-F238E27FC236}">
                  <a16:creationId xmlns:a16="http://schemas.microsoft.com/office/drawing/2014/main" id="{D1029A8F-AD38-D9FC-55A1-096B2F3BBA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2" y="2037"/>
              <a:ext cx="168" cy="89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20000" h="20000">
                  <a:moveTo>
                    <a:pt x="19952" y="5471"/>
                  </a:moveTo>
                  <a:lnTo>
                    <a:pt x="16762" y="8789"/>
                  </a:lnTo>
                  <a:lnTo>
                    <a:pt x="16000" y="11121"/>
                  </a:lnTo>
                  <a:lnTo>
                    <a:pt x="13524" y="11570"/>
                  </a:lnTo>
                  <a:lnTo>
                    <a:pt x="13333" y="13901"/>
                  </a:lnTo>
                  <a:lnTo>
                    <a:pt x="11571" y="14798"/>
                  </a:lnTo>
                  <a:lnTo>
                    <a:pt x="11095" y="13901"/>
                  </a:lnTo>
                  <a:lnTo>
                    <a:pt x="10095" y="14798"/>
                  </a:lnTo>
                  <a:lnTo>
                    <a:pt x="8095" y="17130"/>
                  </a:lnTo>
                  <a:lnTo>
                    <a:pt x="8381" y="19910"/>
                  </a:lnTo>
                  <a:lnTo>
                    <a:pt x="7619" y="19910"/>
                  </a:lnTo>
                  <a:lnTo>
                    <a:pt x="1238" y="16233"/>
                  </a:lnTo>
                  <a:lnTo>
                    <a:pt x="2952" y="16233"/>
                  </a:lnTo>
                  <a:lnTo>
                    <a:pt x="3714" y="14798"/>
                  </a:lnTo>
                  <a:lnTo>
                    <a:pt x="5667" y="11570"/>
                  </a:lnTo>
                  <a:lnTo>
                    <a:pt x="4381" y="11570"/>
                  </a:lnTo>
                  <a:lnTo>
                    <a:pt x="1952" y="9686"/>
                  </a:lnTo>
                  <a:lnTo>
                    <a:pt x="0" y="9686"/>
                  </a:lnTo>
                  <a:lnTo>
                    <a:pt x="1238" y="5471"/>
                  </a:lnTo>
                  <a:lnTo>
                    <a:pt x="6905" y="0"/>
                  </a:lnTo>
                  <a:lnTo>
                    <a:pt x="9619" y="359"/>
                  </a:lnTo>
                  <a:lnTo>
                    <a:pt x="9619" y="1794"/>
                  </a:lnTo>
                  <a:lnTo>
                    <a:pt x="18476" y="3677"/>
                  </a:lnTo>
                  <a:lnTo>
                    <a:pt x="18476" y="5112"/>
                  </a:lnTo>
                  <a:lnTo>
                    <a:pt x="19952" y="5471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76" name="Freeform 156">
              <a:extLst>
                <a:ext uri="{FF2B5EF4-FFF2-40B4-BE49-F238E27FC236}">
                  <a16:creationId xmlns:a16="http://schemas.microsoft.com/office/drawing/2014/main" id="{56223119-85F3-2A81-FB35-FF584A963F3B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2" y="1986"/>
              <a:ext cx="298" cy="194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0000" h="20000">
                  <a:moveTo>
                    <a:pt x="13440" y="19959"/>
                  </a:moveTo>
                  <a:lnTo>
                    <a:pt x="12477" y="19548"/>
                  </a:lnTo>
                  <a:lnTo>
                    <a:pt x="12744" y="18686"/>
                  </a:lnTo>
                  <a:lnTo>
                    <a:pt x="12477" y="17823"/>
                  </a:lnTo>
                  <a:lnTo>
                    <a:pt x="11647" y="17823"/>
                  </a:lnTo>
                  <a:lnTo>
                    <a:pt x="8461" y="14251"/>
                  </a:lnTo>
                  <a:lnTo>
                    <a:pt x="8032" y="14415"/>
                  </a:lnTo>
                  <a:lnTo>
                    <a:pt x="7604" y="13347"/>
                  </a:lnTo>
                  <a:lnTo>
                    <a:pt x="6667" y="11458"/>
                  </a:lnTo>
                  <a:lnTo>
                    <a:pt x="6078" y="11663"/>
                  </a:lnTo>
                  <a:lnTo>
                    <a:pt x="5542" y="11663"/>
                  </a:lnTo>
                  <a:lnTo>
                    <a:pt x="5408" y="9733"/>
                  </a:lnTo>
                  <a:lnTo>
                    <a:pt x="4980" y="9322"/>
                  </a:lnTo>
                  <a:lnTo>
                    <a:pt x="3722" y="8706"/>
                  </a:lnTo>
                  <a:lnTo>
                    <a:pt x="3588" y="7023"/>
                  </a:lnTo>
                  <a:lnTo>
                    <a:pt x="2624" y="7023"/>
                  </a:lnTo>
                  <a:lnTo>
                    <a:pt x="2490" y="5955"/>
                  </a:lnTo>
                  <a:lnTo>
                    <a:pt x="2490" y="4846"/>
                  </a:lnTo>
                  <a:lnTo>
                    <a:pt x="1794" y="5955"/>
                  </a:lnTo>
                  <a:lnTo>
                    <a:pt x="1526" y="7023"/>
                  </a:lnTo>
                  <a:lnTo>
                    <a:pt x="2062" y="9979"/>
                  </a:lnTo>
                  <a:lnTo>
                    <a:pt x="696" y="10390"/>
                  </a:lnTo>
                  <a:lnTo>
                    <a:pt x="0" y="10637"/>
                  </a:lnTo>
                  <a:lnTo>
                    <a:pt x="0" y="7844"/>
                  </a:lnTo>
                  <a:lnTo>
                    <a:pt x="0" y="5298"/>
                  </a:lnTo>
                  <a:lnTo>
                    <a:pt x="0" y="2094"/>
                  </a:lnTo>
                  <a:lnTo>
                    <a:pt x="696" y="411"/>
                  </a:lnTo>
                  <a:lnTo>
                    <a:pt x="2222" y="0"/>
                  </a:lnTo>
                  <a:lnTo>
                    <a:pt x="1794" y="4435"/>
                  </a:lnTo>
                  <a:lnTo>
                    <a:pt x="2490" y="4230"/>
                  </a:lnTo>
                  <a:lnTo>
                    <a:pt x="2892" y="4846"/>
                  </a:lnTo>
                  <a:lnTo>
                    <a:pt x="3588" y="4846"/>
                  </a:lnTo>
                  <a:lnTo>
                    <a:pt x="4311" y="4435"/>
                  </a:lnTo>
                  <a:lnTo>
                    <a:pt x="5141" y="4846"/>
                  </a:lnTo>
                  <a:lnTo>
                    <a:pt x="6667" y="5955"/>
                  </a:lnTo>
                  <a:lnTo>
                    <a:pt x="9130" y="6119"/>
                  </a:lnTo>
                  <a:lnTo>
                    <a:pt x="9853" y="6530"/>
                  </a:lnTo>
                  <a:lnTo>
                    <a:pt x="9853" y="7844"/>
                  </a:lnTo>
                  <a:lnTo>
                    <a:pt x="10950" y="7844"/>
                  </a:lnTo>
                  <a:lnTo>
                    <a:pt x="10549" y="9322"/>
                  </a:lnTo>
                  <a:lnTo>
                    <a:pt x="11647" y="9979"/>
                  </a:lnTo>
                  <a:lnTo>
                    <a:pt x="14137" y="10637"/>
                  </a:lnTo>
                  <a:lnTo>
                    <a:pt x="13440" y="11047"/>
                  </a:lnTo>
                  <a:lnTo>
                    <a:pt x="14270" y="12074"/>
                  </a:lnTo>
                  <a:lnTo>
                    <a:pt x="14833" y="10637"/>
                  </a:lnTo>
                  <a:lnTo>
                    <a:pt x="14967" y="9733"/>
                  </a:lnTo>
                  <a:lnTo>
                    <a:pt x="15930" y="9733"/>
                  </a:lnTo>
                  <a:lnTo>
                    <a:pt x="17456" y="7844"/>
                  </a:lnTo>
                  <a:lnTo>
                    <a:pt x="16787" y="9733"/>
                  </a:lnTo>
                  <a:lnTo>
                    <a:pt x="17885" y="9733"/>
                  </a:lnTo>
                  <a:lnTo>
                    <a:pt x="19250" y="10637"/>
                  </a:lnTo>
                  <a:lnTo>
                    <a:pt x="19973" y="10637"/>
                  </a:lnTo>
                  <a:lnTo>
                    <a:pt x="18876" y="12074"/>
                  </a:lnTo>
                  <a:lnTo>
                    <a:pt x="18447" y="12731"/>
                  </a:lnTo>
                  <a:lnTo>
                    <a:pt x="17456" y="12731"/>
                  </a:lnTo>
                  <a:lnTo>
                    <a:pt x="17456" y="11663"/>
                  </a:lnTo>
                  <a:lnTo>
                    <a:pt x="17885" y="11047"/>
                  </a:lnTo>
                  <a:lnTo>
                    <a:pt x="17189" y="10390"/>
                  </a:lnTo>
                  <a:lnTo>
                    <a:pt x="16359" y="10637"/>
                  </a:lnTo>
                  <a:lnTo>
                    <a:pt x="15930" y="13758"/>
                  </a:lnTo>
                  <a:lnTo>
                    <a:pt x="14967" y="13758"/>
                  </a:lnTo>
                  <a:lnTo>
                    <a:pt x="13842" y="14415"/>
                  </a:lnTo>
                  <a:lnTo>
                    <a:pt x="13842" y="15072"/>
                  </a:lnTo>
                  <a:lnTo>
                    <a:pt x="14270" y="15483"/>
                  </a:lnTo>
                  <a:lnTo>
                    <a:pt x="14967" y="15483"/>
                  </a:lnTo>
                  <a:lnTo>
                    <a:pt x="14137" y="17823"/>
                  </a:lnTo>
                  <a:lnTo>
                    <a:pt x="13440" y="19959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77" name="Freeform 157">
              <a:extLst>
                <a:ext uri="{FF2B5EF4-FFF2-40B4-BE49-F238E27FC236}">
                  <a16:creationId xmlns:a16="http://schemas.microsoft.com/office/drawing/2014/main" id="{8C9794FF-D3FA-71C4-60B0-483527E216CE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2" y="2087"/>
              <a:ext cx="148" cy="104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20000" h="20000">
                  <a:moveTo>
                    <a:pt x="15447" y="7538"/>
                  </a:moveTo>
                  <a:lnTo>
                    <a:pt x="16314" y="10692"/>
                  </a:lnTo>
                  <a:lnTo>
                    <a:pt x="17182" y="10692"/>
                  </a:lnTo>
                  <a:lnTo>
                    <a:pt x="18537" y="11615"/>
                  </a:lnTo>
                  <a:lnTo>
                    <a:pt x="19946" y="16000"/>
                  </a:lnTo>
                  <a:lnTo>
                    <a:pt x="19079" y="17154"/>
                  </a:lnTo>
                  <a:lnTo>
                    <a:pt x="18266" y="16769"/>
                  </a:lnTo>
                  <a:lnTo>
                    <a:pt x="17724" y="16769"/>
                  </a:lnTo>
                  <a:lnTo>
                    <a:pt x="16314" y="16000"/>
                  </a:lnTo>
                  <a:lnTo>
                    <a:pt x="14634" y="17154"/>
                  </a:lnTo>
                  <a:lnTo>
                    <a:pt x="13225" y="18692"/>
                  </a:lnTo>
                  <a:lnTo>
                    <a:pt x="11762" y="19923"/>
                  </a:lnTo>
                  <a:lnTo>
                    <a:pt x="11003" y="13923"/>
                  </a:lnTo>
                  <a:lnTo>
                    <a:pt x="10407" y="13538"/>
                  </a:lnTo>
                  <a:lnTo>
                    <a:pt x="8997" y="11923"/>
                  </a:lnTo>
                  <a:lnTo>
                    <a:pt x="8130" y="14769"/>
                  </a:lnTo>
                  <a:lnTo>
                    <a:pt x="8726" y="15538"/>
                  </a:lnTo>
                  <a:lnTo>
                    <a:pt x="6450" y="16769"/>
                  </a:lnTo>
                  <a:lnTo>
                    <a:pt x="5908" y="17923"/>
                  </a:lnTo>
                  <a:lnTo>
                    <a:pt x="5366" y="17154"/>
                  </a:lnTo>
                  <a:lnTo>
                    <a:pt x="3089" y="19154"/>
                  </a:lnTo>
                  <a:lnTo>
                    <a:pt x="0" y="17923"/>
                  </a:lnTo>
                  <a:lnTo>
                    <a:pt x="1463" y="13923"/>
                  </a:lnTo>
                  <a:lnTo>
                    <a:pt x="3089" y="9538"/>
                  </a:lnTo>
                  <a:lnTo>
                    <a:pt x="1680" y="9538"/>
                  </a:lnTo>
                  <a:lnTo>
                    <a:pt x="867" y="8769"/>
                  </a:lnTo>
                  <a:lnTo>
                    <a:pt x="867" y="7538"/>
                  </a:lnTo>
                  <a:lnTo>
                    <a:pt x="3089" y="6385"/>
                  </a:lnTo>
                  <a:lnTo>
                    <a:pt x="5095" y="6385"/>
                  </a:lnTo>
                  <a:lnTo>
                    <a:pt x="5908" y="462"/>
                  </a:lnTo>
                  <a:lnTo>
                    <a:pt x="7588" y="0"/>
                  </a:lnTo>
                  <a:lnTo>
                    <a:pt x="8997" y="1231"/>
                  </a:lnTo>
                  <a:lnTo>
                    <a:pt x="8130" y="2385"/>
                  </a:lnTo>
                  <a:lnTo>
                    <a:pt x="8130" y="4385"/>
                  </a:lnTo>
                  <a:lnTo>
                    <a:pt x="15447" y="7538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78" name="Freeform 158">
              <a:extLst>
                <a:ext uri="{FF2B5EF4-FFF2-40B4-BE49-F238E27FC236}">
                  <a16:creationId xmlns:a16="http://schemas.microsoft.com/office/drawing/2014/main" id="{149CA503-0AAC-41EC-673B-59B8AF4DDCB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5" y="2033"/>
              <a:ext cx="247" cy="195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w 20000"/>
                <a:gd name="T75" fmla="*/ 0 h 20000"/>
                <a:gd name="T76" fmla="*/ 0 w 20000"/>
                <a:gd name="T77" fmla="*/ 0 h 20000"/>
                <a:gd name="T78" fmla="*/ 0 w 20000"/>
                <a:gd name="T79" fmla="*/ 0 h 20000"/>
                <a:gd name="T80" fmla="*/ 0 w 20000"/>
                <a:gd name="T81" fmla="*/ 0 h 20000"/>
                <a:gd name="T82" fmla="*/ 0 w 20000"/>
                <a:gd name="T83" fmla="*/ 0 h 20000"/>
                <a:gd name="T84" fmla="*/ 0 w 20000"/>
                <a:gd name="T85" fmla="*/ 0 h 20000"/>
                <a:gd name="T86" fmla="*/ 0 w 20000"/>
                <a:gd name="T87" fmla="*/ 0 h 20000"/>
                <a:gd name="T88" fmla="*/ 0 w 20000"/>
                <a:gd name="T89" fmla="*/ 0 h 20000"/>
                <a:gd name="T90" fmla="*/ 0 w 20000"/>
                <a:gd name="T91" fmla="*/ 0 h 20000"/>
                <a:gd name="T92" fmla="*/ 0 w 20000"/>
                <a:gd name="T93" fmla="*/ 0 h 20000"/>
                <a:gd name="T94" fmla="*/ 0 w 20000"/>
                <a:gd name="T95" fmla="*/ 0 h 20000"/>
                <a:gd name="T96" fmla="*/ 0 w 20000"/>
                <a:gd name="T97" fmla="*/ 0 h 20000"/>
                <a:gd name="T98" fmla="*/ 0 w 20000"/>
                <a:gd name="T99" fmla="*/ 0 h 20000"/>
                <a:gd name="T100" fmla="*/ 0 w 20000"/>
                <a:gd name="T101" fmla="*/ 0 h 20000"/>
                <a:gd name="T102" fmla="*/ 0 w 20000"/>
                <a:gd name="T103" fmla="*/ 0 h 20000"/>
                <a:gd name="T104" fmla="*/ 0 w 20000"/>
                <a:gd name="T105" fmla="*/ 0 h 20000"/>
                <a:gd name="T106" fmla="*/ 0 w 20000"/>
                <a:gd name="T107" fmla="*/ 0 h 20000"/>
                <a:gd name="T108" fmla="*/ 0 w 20000"/>
                <a:gd name="T109" fmla="*/ 0 h 20000"/>
                <a:gd name="T110" fmla="*/ 0 w 20000"/>
                <a:gd name="T111" fmla="*/ 0 h 20000"/>
                <a:gd name="T112" fmla="*/ 0 w 20000"/>
                <a:gd name="T113" fmla="*/ 0 h 20000"/>
                <a:gd name="T114" fmla="*/ 0 w 20000"/>
                <a:gd name="T115" fmla="*/ 0 h 20000"/>
                <a:gd name="T116" fmla="*/ 0 w 20000"/>
                <a:gd name="T117" fmla="*/ 0 h 2000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0000" h="20000">
                  <a:moveTo>
                    <a:pt x="6375" y="2131"/>
                  </a:moveTo>
                  <a:lnTo>
                    <a:pt x="6699" y="1107"/>
                  </a:lnTo>
                  <a:lnTo>
                    <a:pt x="7540" y="0"/>
                  </a:lnTo>
                  <a:lnTo>
                    <a:pt x="7540" y="1107"/>
                  </a:lnTo>
                  <a:lnTo>
                    <a:pt x="7735" y="2131"/>
                  </a:lnTo>
                  <a:lnTo>
                    <a:pt x="8867" y="2131"/>
                  </a:lnTo>
                  <a:lnTo>
                    <a:pt x="9061" y="3852"/>
                  </a:lnTo>
                  <a:lnTo>
                    <a:pt x="11068" y="4877"/>
                  </a:lnTo>
                  <a:lnTo>
                    <a:pt x="11262" y="6803"/>
                  </a:lnTo>
                  <a:lnTo>
                    <a:pt x="11909" y="6803"/>
                  </a:lnTo>
                  <a:lnTo>
                    <a:pt x="12589" y="6557"/>
                  </a:lnTo>
                  <a:lnTo>
                    <a:pt x="13754" y="8279"/>
                  </a:lnTo>
                  <a:lnTo>
                    <a:pt x="14272" y="9344"/>
                  </a:lnTo>
                  <a:lnTo>
                    <a:pt x="14757" y="9344"/>
                  </a:lnTo>
                  <a:lnTo>
                    <a:pt x="17799" y="11885"/>
                  </a:lnTo>
                  <a:lnTo>
                    <a:pt x="18641" y="12910"/>
                  </a:lnTo>
                  <a:lnTo>
                    <a:pt x="19644" y="12910"/>
                  </a:lnTo>
                  <a:lnTo>
                    <a:pt x="19968" y="13770"/>
                  </a:lnTo>
                  <a:lnTo>
                    <a:pt x="19644" y="14672"/>
                  </a:lnTo>
                  <a:lnTo>
                    <a:pt x="18641" y="15082"/>
                  </a:lnTo>
                  <a:lnTo>
                    <a:pt x="18641" y="16762"/>
                  </a:lnTo>
                  <a:lnTo>
                    <a:pt x="16472" y="18279"/>
                  </a:lnTo>
                  <a:lnTo>
                    <a:pt x="16796" y="18443"/>
                  </a:lnTo>
                  <a:lnTo>
                    <a:pt x="15437" y="19959"/>
                  </a:lnTo>
                  <a:lnTo>
                    <a:pt x="15437" y="19098"/>
                  </a:lnTo>
                  <a:lnTo>
                    <a:pt x="13754" y="18443"/>
                  </a:lnTo>
                  <a:lnTo>
                    <a:pt x="13430" y="16352"/>
                  </a:lnTo>
                  <a:lnTo>
                    <a:pt x="9903" y="14426"/>
                  </a:lnTo>
                  <a:lnTo>
                    <a:pt x="8058" y="13770"/>
                  </a:lnTo>
                  <a:lnTo>
                    <a:pt x="7735" y="12910"/>
                  </a:lnTo>
                  <a:lnTo>
                    <a:pt x="6375" y="13361"/>
                  </a:lnTo>
                  <a:lnTo>
                    <a:pt x="5372" y="13361"/>
                  </a:lnTo>
                  <a:lnTo>
                    <a:pt x="4563" y="15082"/>
                  </a:lnTo>
                  <a:lnTo>
                    <a:pt x="3204" y="15492"/>
                  </a:lnTo>
                  <a:lnTo>
                    <a:pt x="2848" y="11885"/>
                  </a:lnTo>
                  <a:lnTo>
                    <a:pt x="1521" y="11066"/>
                  </a:lnTo>
                  <a:lnTo>
                    <a:pt x="1521" y="10164"/>
                  </a:lnTo>
                  <a:lnTo>
                    <a:pt x="2362" y="10164"/>
                  </a:lnTo>
                  <a:lnTo>
                    <a:pt x="1845" y="9549"/>
                  </a:lnTo>
                  <a:lnTo>
                    <a:pt x="1003" y="9959"/>
                  </a:lnTo>
                  <a:lnTo>
                    <a:pt x="680" y="7459"/>
                  </a:lnTo>
                  <a:lnTo>
                    <a:pt x="1003" y="7459"/>
                  </a:lnTo>
                  <a:lnTo>
                    <a:pt x="1845" y="7459"/>
                  </a:lnTo>
                  <a:lnTo>
                    <a:pt x="2848" y="7869"/>
                  </a:lnTo>
                  <a:lnTo>
                    <a:pt x="3204" y="7459"/>
                  </a:lnTo>
                  <a:lnTo>
                    <a:pt x="3204" y="6803"/>
                  </a:lnTo>
                  <a:lnTo>
                    <a:pt x="2362" y="6148"/>
                  </a:lnTo>
                  <a:lnTo>
                    <a:pt x="1845" y="4877"/>
                  </a:lnTo>
                  <a:lnTo>
                    <a:pt x="1003" y="4467"/>
                  </a:lnTo>
                  <a:lnTo>
                    <a:pt x="518" y="5533"/>
                  </a:lnTo>
                  <a:lnTo>
                    <a:pt x="680" y="6803"/>
                  </a:lnTo>
                  <a:lnTo>
                    <a:pt x="0" y="5533"/>
                  </a:lnTo>
                  <a:lnTo>
                    <a:pt x="680" y="4057"/>
                  </a:lnTo>
                  <a:lnTo>
                    <a:pt x="2006" y="4467"/>
                  </a:lnTo>
                  <a:lnTo>
                    <a:pt x="2848" y="5123"/>
                  </a:lnTo>
                  <a:lnTo>
                    <a:pt x="4563" y="5738"/>
                  </a:lnTo>
                  <a:lnTo>
                    <a:pt x="5372" y="5533"/>
                  </a:lnTo>
                  <a:lnTo>
                    <a:pt x="7055" y="5123"/>
                  </a:lnTo>
                  <a:lnTo>
                    <a:pt x="6375" y="2131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79" name="Freeform 159">
              <a:extLst>
                <a:ext uri="{FF2B5EF4-FFF2-40B4-BE49-F238E27FC236}">
                  <a16:creationId xmlns:a16="http://schemas.microsoft.com/office/drawing/2014/main" id="{DEEA5CDF-8A14-4C79-4C86-087BB2F7682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" y="2300"/>
              <a:ext cx="214" cy="191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w 20000"/>
                <a:gd name="T75" fmla="*/ 0 h 20000"/>
                <a:gd name="T76" fmla="*/ 0 w 20000"/>
                <a:gd name="T77" fmla="*/ 0 h 20000"/>
                <a:gd name="T78" fmla="*/ 0 w 20000"/>
                <a:gd name="T79" fmla="*/ 0 h 20000"/>
                <a:gd name="T80" fmla="*/ 0 w 20000"/>
                <a:gd name="T81" fmla="*/ 0 h 20000"/>
                <a:gd name="T82" fmla="*/ 0 w 20000"/>
                <a:gd name="T83" fmla="*/ 0 h 20000"/>
                <a:gd name="T84" fmla="*/ 0 w 20000"/>
                <a:gd name="T85" fmla="*/ 0 h 20000"/>
                <a:gd name="T86" fmla="*/ 0 w 20000"/>
                <a:gd name="T87" fmla="*/ 0 h 20000"/>
                <a:gd name="T88" fmla="*/ 0 w 20000"/>
                <a:gd name="T89" fmla="*/ 0 h 20000"/>
                <a:gd name="T90" fmla="*/ 0 w 20000"/>
                <a:gd name="T91" fmla="*/ 0 h 20000"/>
                <a:gd name="T92" fmla="*/ 0 w 20000"/>
                <a:gd name="T93" fmla="*/ 0 h 20000"/>
                <a:gd name="T94" fmla="*/ 0 w 20000"/>
                <a:gd name="T95" fmla="*/ 0 h 20000"/>
                <a:gd name="T96" fmla="*/ 0 w 20000"/>
                <a:gd name="T97" fmla="*/ 0 h 2000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0000" h="20000">
                  <a:moveTo>
                    <a:pt x="374" y="671"/>
                  </a:moveTo>
                  <a:lnTo>
                    <a:pt x="1159" y="671"/>
                  </a:lnTo>
                  <a:lnTo>
                    <a:pt x="2542" y="671"/>
                  </a:lnTo>
                  <a:lnTo>
                    <a:pt x="6579" y="1719"/>
                  </a:lnTo>
                  <a:lnTo>
                    <a:pt x="8710" y="1551"/>
                  </a:lnTo>
                  <a:lnTo>
                    <a:pt x="8710" y="671"/>
                  </a:lnTo>
                  <a:lnTo>
                    <a:pt x="9308" y="1090"/>
                  </a:lnTo>
                  <a:lnTo>
                    <a:pt x="9682" y="671"/>
                  </a:lnTo>
                  <a:lnTo>
                    <a:pt x="11028" y="1090"/>
                  </a:lnTo>
                  <a:lnTo>
                    <a:pt x="11626" y="1719"/>
                  </a:lnTo>
                  <a:lnTo>
                    <a:pt x="11626" y="1090"/>
                  </a:lnTo>
                  <a:lnTo>
                    <a:pt x="11850" y="1090"/>
                  </a:lnTo>
                  <a:lnTo>
                    <a:pt x="12224" y="1551"/>
                  </a:lnTo>
                  <a:lnTo>
                    <a:pt x="13383" y="1551"/>
                  </a:lnTo>
                  <a:lnTo>
                    <a:pt x="15140" y="1090"/>
                  </a:lnTo>
                  <a:lnTo>
                    <a:pt x="15290" y="0"/>
                  </a:lnTo>
                  <a:lnTo>
                    <a:pt x="15664" y="671"/>
                  </a:lnTo>
                  <a:lnTo>
                    <a:pt x="15290" y="1551"/>
                  </a:lnTo>
                  <a:lnTo>
                    <a:pt x="15888" y="2390"/>
                  </a:lnTo>
                  <a:lnTo>
                    <a:pt x="16262" y="3438"/>
                  </a:lnTo>
                  <a:lnTo>
                    <a:pt x="16262" y="4990"/>
                  </a:lnTo>
                  <a:lnTo>
                    <a:pt x="15888" y="4990"/>
                  </a:lnTo>
                  <a:lnTo>
                    <a:pt x="15888" y="5660"/>
                  </a:lnTo>
                  <a:lnTo>
                    <a:pt x="15664" y="7379"/>
                  </a:lnTo>
                  <a:lnTo>
                    <a:pt x="15290" y="8050"/>
                  </a:lnTo>
                  <a:lnTo>
                    <a:pt x="13757" y="6709"/>
                  </a:lnTo>
                  <a:lnTo>
                    <a:pt x="13383" y="5660"/>
                  </a:lnTo>
                  <a:lnTo>
                    <a:pt x="13159" y="5241"/>
                  </a:lnTo>
                  <a:lnTo>
                    <a:pt x="12598" y="4361"/>
                  </a:lnTo>
                  <a:lnTo>
                    <a:pt x="12224" y="4361"/>
                  </a:lnTo>
                  <a:lnTo>
                    <a:pt x="12224" y="4570"/>
                  </a:lnTo>
                  <a:lnTo>
                    <a:pt x="12598" y="5241"/>
                  </a:lnTo>
                  <a:lnTo>
                    <a:pt x="14131" y="7799"/>
                  </a:lnTo>
                  <a:lnTo>
                    <a:pt x="14131" y="8470"/>
                  </a:lnTo>
                  <a:lnTo>
                    <a:pt x="15140" y="10189"/>
                  </a:lnTo>
                  <a:lnTo>
                    <a:pt x="15888" y="11908"/>
                  </a:lnTo>
                  <a:lnTo>
                    <a:pt x="17832" y="15849"/>
                  </a:lnTo>
                  <a:lnTo>
                    <a:pt x="18206" y="16268"/>
                  </a:lnTo>
                  <a:lnTo>
                    <a:pt x="17832" y="16268"/>
                  </a:lnTo>
                  <a:lnTo>
                    <a:pt x="18393" y="18239"/>
                  </a:lnTo>
                  <a:lnTo>
                    <a:pt x="19178" y="18658"/>
                  </a:lnTo>
                  <a:lnTo>
                    <a:pt x="19364" y="19287"/>
                  </a:lnTo>
                  <a:lnTo>
                    <a:pt x="19963" y="19958"/>
                  </a:lnTo>
                  <a:lnTo>
                    <a:pt x="972" y="19748"/>
                  </a:lnTo>
                  <a:lnTo>
                    <a:pt x="374" y="5241"/>
                  </a:lnTo>
                  <a:lnTo>
                    <a:pt x="0" y="3438"/>
                  </a:lnTo>
                  <a:lnTo>
                    <a:pt x="374" y="2390"/>
                  </a:lnTo>
                  <a:lnTo>
                    <a:pt x="0" y="1090"/>
                  </a:lnTo>
                  <a:lnTo>
                    <a:pt x="374" y="671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80" name="Freeform 160">
              <a:extLst>
                <a:ext uri="{FF2B5EF4-FFF2-40B4-BE49-F238E27FC236}">
                  <a16:creationId xmlns:a16="http://schemas.microsoft.com/office/drawing/2014/main" id="{62DCAB59-3639-0404-D117-0DE021A4A2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4" y="2196"/>
              <a:ext cx="365" cy="349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w 20000"/>
                <a:gd name="T75" fmla="*/ 0 h 20000"/>
                <a:gd name="T76" fmla="*/ 0 w 20000"/>
                <a:gd name="T77" fmla="*/ 0 h 20000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20000" h="20000">
                  <a:moveTo>
                    <a:pt x="6228" y="2250"/>
                  </a:moveTo>
                  <a:lnTo>
                    <a:pt x="6579" y="2250"/>
                  </a:lnTo>
                  <a:lnTo>
                    <a:pt x="6930" y="1906"/>
                  </a:lnTo>
                  <a:lnTo>
                    <a:pt x="7478" y="1791"/>
                  </a:lnTo>
                  <a:lnTo>
                    <a:pt x="7829" y="1538"/>
                  </a:lnTo>
                  <a:lnTo>
                    <a:pt x="8158" y="1309"/>
                  </a:lnTo>
                  <a:lnTo>
                    <a:pt x="8728" y="941"/>
                  </a:lnTo>
                  <a:lnTo>
                    <a:pt x="9868" y="597"/>
                  </a:lnTo>
                  <a:lnTo>
                    <a:pt x="10789" y="597"/>
                  </a:lnTo>
                  <a:lnTo>
                    <a:pt x="11338" y="367"/>
                  </a:lnTo>
                  <a:lnTo>
                    <a:pt x="11689" y="230"/>
                  </a:lnTo>
                  <a:lnTo>
                    <a:pt x="12500" y="230"/>
                  </a:lnTo>
                  <a:lnTo>
                    <a:pt x="13048" y="597"/>
                  </a:lnTo>
                  <a:lnTo>
                    <a:pt x="13399" y="597"/>
                  </a:lnTo>
                  <a:lnTo>
                    <a:pt x="13750" y="367"/>
                  </a:lnTo>
                  <a:lnTo>
                    <a:pt x="14298" y="0"/>
                  </a:lnTo>
                  <a:lnTo>
                    <a:pt x="14430" y="0"/>
                  </a:lnTo>
                  <a:lnTo>
                    <a:pt x="14868" y="230"/>
                  </a:lnTo>
                  <a:lnTo>
                    <a:pt x="14978" y="0"/>
                  </a:lnTo>
                  <a:lnTo>
                    <a:pt x="15768" y="367"/>
                  </a:lnTo>
                  <a:lnTo>
                    <a:pt x="16447" y="230"/>
                  </a:lnTo>
                  <a:lnTo>
                    <a:pt x="16447" y="367"/>
                  </a:lnTo>
                  <a:lnTo>
                    <a:pt x="16118" y="597"/>
                  </a:lnTo>
                  <a:lnTo>
                    <a:pt x="16118" y="850"/>
                  </a:lnTo>
                  <a:lnTo>
                    <a:pt x="16118" y="1538"/>
                  </a:lnTo>
                  <a:lnTo>
                    <a:pt x="16118" y="2503"/>
                  </a:lnTo>
                  <a:lnTo>
                    <a:pt x="15461" y="3467"/>
                  </a:lnTo>
                  <a:lnTo>
                    <a:pt x="15768" y="4271"/>
                  </a:lnTo>
                  <a:lnTo>
                    <a:pt x="16118" y="4409"/>
                  </a:lnTo>
                  <a:lnTo>
                    <a:pt x="16360" y="5235"/>
                  </a:lnTo>
                  <a:lnTo>
                    <a:pt x="17039" y="5580"/>
                  </a:lnTo>
                  <a:lnTo>
                    <a:pt x="17368" y="7738"/>
                  </a:lnTo>
                  <a:lnTo>
                    <a:pt x="17610" y="9047"/>
                  </a:lnTo>
                  <a:lnTo>
                    <a:pt x="17829" y="10356"/>
                  </a:lnTo>
                  <a:lnTo>
                    <a:pt x="17610" y="10930"/>
                  </a:lnTo>
                  <a:lnTo>
                    <a:pt x="17829" y="11871"/>
                  </a:lnTo>
                  <a:lnTo>
                    <a:pt x="17368" y="12377"/>
                  </a:lnTo>
                  <a:lnTo>
                    <a:pt x="17939" y="13318"/>
                  </a:lnTo>
                  <a:lnTo>
                    <a:pt x="17939" y="13685"/>
                  </a:lnTo>
                  <a:lnTo>
                    <a:pt x="18289" y="14259"/>
                  </a:lnTo>
                  <a:lnTo>
                    <a:pt x="18728" y="14030"/>
                  </a:lnTo>
                  <a:lnTo>
                    <a:pt x="19408" y="14397"/>
                  </a:lnTo>
                  <a:lnTo>
                    <a:pt x="19978" y="15201"/>
                  </a:lnTo>
                  <a:lnTo>
                    <a:pt x="19079" y="15798"/>
                  </a:lnTo>
                  <a:lnTo>
                    <a:pt x="15548" y="17819"/>
                  </a:lnTo>
                  <a:lnTo>
                    <a:pt x="14079" y="19265"/>
                  </a:lnTo>
                  <a:lnTo>
                    <a:pt x="12500" y="19839"/>
                  </a:lnTo>
                  <a:lnTo>
                    <a:pt x="11579" y="19977"/>
                  </a:lnTo>
                  <a:lnTo>
                    <a:pt x="11338" y="19839"/>
                  </a:lnTo>
                  <a:lnTo>
                    <a:pt x="11579" y="19380"/>
                  </a:lnTo>
                  <a:lnTo>
                    <a:pt x="11338" y="19036"/>
                  </a:lnTo>
                  <a:lnTo>
                    <a:pt x="11009" y="18760"/>
                  </a:lnTo>
                  <a:lnTo>
                    <a:pt x="10570" y="18668"/>
                  </a:lnTo>
                  <a:lnTo>
                    <a:pt x="10088" y="18439"/>
                  </a:lnTo>
                  <a:lnTo>
                    <a:pt x="9539" y="18071"/>
                  </a:lnTo>
                  <a:lnTo>
                    <a:pt x="9539" y="17819"/>
                  </a:lnTo>
                  <a:lnTo>
                    <a:pt x="3618" y="13433"/>
                  </a:lnTo>
                  <a:lnTo>
                    <a:pt x="0" y="10815"/>
                  </a:lnTo>
                  <a:lnTo>
                    <a:pt x="0" y="9277"/>
                  </a:lnTo>
                  <a:lnTo>
                    <a:pt x="351" y="9047"/>
                  </a:lnTo>
                  <a:lnTo>
                    <a:pt x="1250" y="8450"/>
                  </a:lnTo>
                  <a:lnTo>
                    <a:pt x="1820" y="8450"/>
                  </a:lnTo>
                  <a:lnTo>
                    <a:pt x="2149" y="8312"/>
                  </a:lnTo>
                  <a:lnTo>
                    <a:pt x="2500" y="8450"/>
                  </a:lnTo>
                  <a:lnTo>
                    <a:pt x="3268" y="8312"/>
                  </a:lnTo>
                  <a:lnTo>
                    <a:pt x="4430" y="7256"/>
                  </a:lnTo>
                  <a:lnTo>
                    <a:pt x="4759" y="6889"/>
                  </a:lnTo>
                  <a:lnTo>
                    <a:pt x="4759" y="6521"/>
                  </a:lnTo>
                  <a:lnTo>
                    <a:pt x="4759" y="6292"/>
                  </a:lnTo>
                  <a:lnTo>
                    <a:pt x="5461" y="6177"/>
                  </a:lnTo>
                  <a:lnTo>
                    <a:pt x="5461" y="5832"/>
                  </a:lnTo>
                  <a:lnTo>
                    <a:pt x="7149" y="5580"/>
                  </a:lnTo>
                  <a:lnTo>
                    <a:pt x="7149" y="5350"/>
                  </a:lnTo>
                  <a:lnTo>
                    <a:pt x="7149" y="4983"/>
                  </a:lnTo>
                  <a:lnTo>
                    <a:pt x="6930" y="4638"/>
                  </a:lnTo>
                  <a:lnTo>
                    <a:pt x="6798" y="3812"/>
                  </a:lnTo>
                  <a:lnTo>
                    <a:pt x="6798" y="3330"/>
                  </a:lnTo>
                  <a:lnTo>
                    <a:pt x="6579" y="2732"/>
                  </a:lnTo>
                  <a:lnTo>
                    <a:pt x="6228" y="2250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81" name="Freeform 161">
              <a:extLst>
                <a:ext uri="{FF2B5EF4-FFF2-40B4-BE49-F238E27FC236}">
                  <a16:creationId xmlns:a16="http://schemas.microsoft.com/office/drawing/2014/main" id="{3AC573D1-6E33-CCBE-819A-1B2404E60251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8" y="2993"/>
              <a:ext cx="222" cy="220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20000" h="20000">
                  <a:moveTo>
                    <a:pt x="2450" y="0"/>
                  </a:moveTo>
                  <a:lnTo>
                    <a:pt x="2955" y="0"/>
                  </a:lnTo>
                  <a:lnTo>
                    <a:pt x="3532" y="218"/>
                  </a:lnTo>
                  <a:lnTo>
                    <a:pt x="4288" y="0"/>
                  </a:lnTo>
                  <a:lnTo>
                    <a:pt x="7279" y="0"/>
                  </a:lnTo>
                  <a:lnTo>
                    <a:pt x="8216" y="0"/>
                  </a:lnTo>
                  <a:lnTo>
                    <a:pt x="8396" y="764"/>
                  </a:lnTo>
                  <a:lnTo>
                    <a:pt x="8396" y="1127"/>
                  </a:lnTo>
                  <a:lnTo>
                    <a:pt x="8757" y="1709"/>
                  </a:lnTo>
                  <a:lnTo>
                    <a:pt x="8757" y="2073"/>
                  </a:lnTo>
                  <a:lnTo>
                    <a:pt x="9730" y="3564"/>
                  </a:lnTo>
                  <a:lnTo>
                    <a:pt x="11207" y="3564"/>
                  </a:lnTo>
                  <a:lnTo>
                    <a:pt x="11351" y="3200"/>
                  </a:lnTo>
                  <a:lnTo>
                    <a:pt x="12685" y="3200"/>
                  </a:lnTo>
                  <a:lnTo>
                    <a:pt x="12685" y="2655"/>
                  </a:lnTo>
                  <a:lnTo>
                    <a:pt x="13045" y="2655"/>
                  </a:lnTo>
                  <a:lnTo>
                    <a:pt x="13045" y="2073"/>
                  </a:lnTo>
                  <a:lnTo>
                    <a:pt x="13802" y="1709"/>
                  </a:lnTo>
                  <a:lnTo>
                    <a:pt x="14739" y="1491"/>
                  </a:lnTo>
                  <a:lnTo>
                    <a:pt x="14739" y="2473"/>
                  </a:lnTo>
                  <a:lnTo>
                    <a:pt x="16216" y="2473"/>
                  </a:lnTo>
                  <a:lnTo>
                    <a:pt x="16613" y="3564"/>
                  </a:lnTo>
                  <a:lnTo>
                    <a:pt x="16973" y="4545"/>
                  </a:lnTo>
                  <a:lnTo>
                    <a:pt x="16216" y="5673"/>
                  </a:lnTo>
                  <a:lnTo>
                    <a:pt x="16973" y="6400"/>
                  </a:lnTo>
                  <a:lnTo>
                    <a:pt x="17189" y="6618"/>
                  </a:lnTo>
                  <a:lnTo>
                    <a:pt x="17189" y="7927"/>
                  </a:lnTo>
                  <a:lnTo>
                    <a:pt x="17189" y="8473"/>
                  </a:lnTo>
                  <a:lnTo>
                    <a:pt x="17550" y="8836"/>
                  </a:lnTo>
                  <a:lnTo>
                    <a:pt x="17694" y="8473"/>
                  </a:lnTo>
                  <a:lnTo>
                    <a:pt x="18486" y="8473"/>
                  </a:lnTo>
                  <a:lnTo>
                    <a:pt x="19387" y="8109"/>
                  </a:lnTo>
                  <a:lnTo>
                    <a:pt x="19964" y="8473"/>
                  </a:lnTo>
                  <a:lnTo>
                    <a:pt x="19964" y="8109"/>
                  </a:lnTo>
                  <a:lnTo>
                    <a:pt x="19964" y="9964"/>
                  </a:lnTo>
                  <a:lnTo>
                    <a:pt x="19964" y="11127"/>
                  </a:lnTo>
                  <a:lnTo>
                    <a:pt x="19964" y="11491"/>
                  </a:lnTo>
                  <a:lnTo>
                    <a:pt x="19964" y="11891"/>
                  </a:lnTo>
                  <a:lnTo>
                    <a:pt x="16973" y="11891"/>
                  </a:lnTo>
                  <a:lnTo>
                    <a:pt x="16613" y="16945"/>
                  </a:lnTo>
                  <a:lnTo>
                    <a:pt x="18126" y="18291"/>
                  </a:lnTo>
                  <a:lnTo>
                    <a:pt x="18667" y="19382"/>
                  </a:lnTo>
                  <a:lnTo>
                    <a:pt x="15676" y="19964"/>
                  </a:lnTo>
                  <a:lnTo>
                    <a:pt x="15099" y="19964"/>
                  </a:lnTo>
                  <a:lnTo>
                    <a:pt x="14523" y="19964"/>
                  </a:lnTo>
                  <a:lnTo>
                    <a:pt x="13622" y="19964"/>
                  </a:lnTo>
                  <a:lnTo>
                    <a:pt x="11351" y="19782"/>
                  </a:lnTo>
                  <a:lnTo>
                    <a:pt x="10847" y="19382"/>
                  </a:lnTo>
                  <a:lnTo>
                    <a:pt x="10631" y="18836"/>
                  </a:lnTo>
                  <a:lnTo>
                    <a:pt x="4288" y="19018"/>
                  </a:lnTo>
                  <a:lnTo>
                    <a:pt x="3928" y="19018"/>
                  </a:lnTo>
                  <a:lnTo>
                    <a:pt x="2955" y="18473"/>
                  </a:lnTo>
                  <a:lnTo>
                    <a:pt x="2450" y="18291"/>
                  </a:lnTo>
                  <a:lnTo>
                    <a:pt x="1477" y="18836"/>
                  </a:lnTo>
                  <a:lnTo>
                    <a:pt x="1333" y="18836"/>
                  </a:lnTo>
                  <a:lnTo>
                    <a:pt x="577" y="18836"/>
                  </a:lnTo>
                  <a:lnTo>
                    <a:pt x="360" y="18836"/>
                  </a:lnTo>
                  <a:lnTo>
                    <a:pt x="360" y="17527"/>
                  </a:lnTo>
                  <a:lnTo>
                    <a:pt x="0" y="16764"/>
                  </a:lnTo>
                  <a:lnTo>
                    <a:pt x="577" y="16400"/>
                  </a:lnTo>
                  <a:lnTo>
                    <a:pt x="1333" y="14873"/>
                  </a:lnTo>
                  <a:lnTo>
                    <a:pt x="1333" y="13382"/>
                  </a:lnTo>
                  <a:lnTo>
                    <a:pt x="1874" y="12036"/>
                  </a:lnTo>
                  <a:lnTo>
                    <a:pt x="2054" y="11491"/>
                  </a:lnTo>
                  <a:lnTo>
                    <a:pt x="2811" y="10945"/>
                  </a:lnTo>
                  <a:lnTo>
                    <a:pt x="3387" y="10545"/>
                  </a:lnTo>
                  <a:lnTo>
                    <a:pt x="3532" y="9055"/>
                  </a:lnTo>
                  <a:lnTo>
                    <a:pt x="3387" y="7927"/>
                  </a:lnTo>
                  <a:lnTo>
                    <a:pt x="2811" y="6618"/>
                  </a:lnTo>
                  <a:lnTo>
                    <a:pt x="2450" y="5127"/>
                  </a:lnTo>
                  <a:lnTo>
                    <a:pt x="2955" y="4545"/>
                  </a:lnTo>
                  <a:lnTo>
                    <a:pt x="2054" y="1709"/>
                  </a:lnTo>
                  <a:lnTo>
                    <a:pt x="1333" y="218"/>
                  </a:lnTo>
                  <a:lnTo>
                    <a:pt x="2054" y="218"/>
                  </a:lnTo>
                  <a:lnTo>
                    <a:pt x="2450" y="0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82" name="Freeform 162">
              <a:extLst>
                <a:ext uri="{FF2B5EF4-FFF2-40B4-BE49-F238E27FC236}">
                  <a16:creationId xmlns:a16="http://schemas.microsoft.com/office/drawing/2014/main" id="{77C3CEEE-1EDC-7C6C-EE09-00DE1BFA23AD}"/>
                </a:ext>
              </a:extLst>
            </p:cNvPr>
            <p:cNvSpPr>
              <a:spLocks/>
            </p:cNvSpPr>
            <p:nvPr/>
          </p:nvSpPr>
          <p:spPr bwMode="auto">
            <a:xfrm>
              <a:off x="3238" y="2966"/>
              <a:ext cx="18" cy="24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0000" h="20000">
                  <a:moveTo>
                    <a:pt x="0" y="10690"/>
                  </a:moveTo>
                  <a:lnTo>
                    <a:pt x="6977" y="5517"/>
                  </a:lnTo>
                  <a:lnTo>
                    <a:pt x="6977" y="2069"/>
                  </a:lnTo>
                  <a:lnTo>
                    <a:pt x="14419" y="0"/>
                  </a:lnTo>
                  <a:lnTo>
                    <a:pt x="19535" y="2069"/>
                  </a:lnTo>
                  <a:lnTo>
                    <a:pt x="19535" y="5517"/>
                  </a:lnTo>
                  <a:lnTo>
                    <a:pt x="12093" y="10690"/>
                  </a:lnTo>
                  <a:lnTo>
                    <a:pt x="12093" y="19655"/>
                  </a:lnTo>
                  <a:lnTo>
                    <a:pt x="5116" y="19655"/>
                  </a:lnTo>
                  <a:lnTo>
                    <a:pt x="5116" y="16207"/>
                  </a:lnTo>
                  <a:lnTo>
                    <a:pt x="0" y="10690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83" name="Freeform 163">
              <a:extLst>
                <a:ext uri="{FF2B5EF4-FFF2-40B4-BE49-F238E27FC236}">
                  <a16:creationId xmlns:a16="http://schemas.microsoft.com/office/drawing/2014/main" id="{ED1CF452-03B2-F1E8-D42D-6D4FC8A4E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3" y="2565"/>
              <a:ext cx="266" cy="263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20000" h="20000">
                  <a:moveTo>
                    <a:pt x="7018" y="0"/>
                  </a:moveTo>
                  <a:lnTo>
                    <a:pt x="7470" y="1578"/>
                  </a:lnTo>
                  <a:lnTo>
                    <a:pt x="8133" y="3005"/>
                  </a:lnTo>
                  <a:lnTo>
                    <a:pt x="8584" y="4097"/>
                  </a:lnTo>
                  <a:lnTo>
                    <a:pt x="8735" y="4097"/>
                  </a:lnTo>
                  <a:lnTo>
                    <a:pt x="8735" y="3460"/>
                  </a:lnTo>
                  <a:lnTo>
                    <a:pt x="9367" y="4249"/>
                  </a:lnTo>
                  <a:lnTo>
                    <a:pt x="9518" y="4249"/>
                  </a:lnTo>
                  <a:lnTo>
                    <a:pt x="10301" y="4583"/>
                  </a:lnTo>
                  <a:lnTo>
                    <a:pt x="11386" y="5524"/>
                  </a:lnTo>
                  <a:lnTo>
                    <a:pt x="12018" y="6586"/>
                  </a:lnTo>
                  <a:lnTo>
                    <a:pt x="12771" y="7071"/>
                  </a:lnTo>
                  <a:lnTo>
                    <a:pt x="13072" y="7071"/>
                  </a:lnTo>
                  <a:lnTo>
                    <a:pt x="13434" y="7405"/>
                  </a:lnTo>
                  <a:lnTo>
                    <a:pt x="12771" y="7557"/>
                  </a:lnTo>
                  <a:lnTo>
                    <a:pt x="12319" y="7860"/>
                  </a:lnTo>
                  <a:lnTo>
                    <a:pt x="12018" y="8316"/>
                  </a:lnTo>
                  <a:lnTo>
                    <a:pt x="11536" y="8801"/>
                  </a:lnTo>
                  <a:lnTo>
                    <a:pt x="11837" y="9621"/>
                  </a:lnTo>
                  <a:lnTo>
                    <a:pt x="12771" y="9621"/>
                  </a:lnTo>
                  <a:lnTo>
                    <a:pt x="13072" y="9924"/>
                  </a:lnTo>
                  <a:lnTo>
                    <a:pt x="12771" y="10379"/>
                  </a:lnTo>
                  <a:lnTo>
                    <a:pt x="13886" y="11654"/>
                  </a:lnTo>
                  <a:lnTo>
                    <a:pt x="14669" y="12109"/>
                  </a:lnTo>
                  <a:lnTo>
                    <a:pt x="18735" y="13657"/>
                  </a:lnTo>
                  <a:lnTo>
                    <a:pt x="19970" y="13657"/>
                  </a:lnTo>
                  <a:lnTo>
                    <a:pt x="16084" y="17754"/>
                  </a:lnTo>
                  <a:lnTo>
                    <a:pt x="15602" y="17754"/>
                  </a:lnTo>
                  <a:lnTo>
                    <a:pt x="13886" y="18240"/>
                  </a:lnTo>
                  <a:lnTo>
                    <a:pt x="13434" y="19029"/>
                  </a:lnTo>
                  <a:lnTo>
                    <a:pt x="12651" y="19029"/>
                  </a:lnTo>
                  <a:lnTo>
                    <a:pt x="12018" y="19332"/>
                  </a:lnTo>
                  <a:lnTo>
                    <a:pt x="11084" y="19332"/>
                  </a:lnTo>
                  <a:lnTo>
                    <a:pt x="10602" y="19029"/>
                  </a:lnTo>
                  <a:lnTo>
                    <a:pt x="9819" y="19029"/>
                  </a:lnTo>
                  <a:lnTo>
                    <a:pt x="9367" y="19029"/>
                  </a:lnTo>
                  <a:lnTo>
                    <a:pt x="8735" y="19970"/>
                  </a:lnTo>
                  <a:lnTo>
                    <a:pt x="7349" y="19788"/>
                  </a:lnTo>
                  <a:lnTo>
                    <a:pt x="6084" y="19029"/>
                  </a:lnTo>
                  <a:lnTo>
                    <a:pt x="4518" y="18543"/>
                  </a:lnTo>
                  <a:lnTo>
                    <a:pt x="3765" y="18240"/>
                  </a:lnTo>
                  <a:lnTo>
                    <a:pt x="3765" y="17299"/>
                  </a:lnTo>
                  <a:lnTo>
                    <a:pt x="3283" y="17299"/>
                  </a:lnTo>
                  <a:lnTo>
                    <a:pt x="2952" y="16662"/>
                  </a:lnTo>
                  <a:lnTo>
                    <a:pt x="2831" y="16055"/>
                  </a:lnTo>
                  <a:lnTo>
                    <a:pt x="1717" y="15266"/>
                  </a:lnTo>
                  <a:lnTo>
                    <a:pt x="934" y="14446"/>
                  </a:lnTo>
                  <a:lnTo>
                    <a:pt x="0" y="13991"/>
                  </a:lnTo>
                  <a:lnTo>
                    <a:pt x="0" y="13202"/>
                  </a:lnTo>
                  <a:lnTo>
                    <a:pt x="934" y="13202"/>
                  </a:lnTo>
                  <a:lnTo>
                    <a:pt x="1566" y="12898"/>
                  </a:lnTo>
                  <a:lnTo>
                    <a:pt x="1566" y="11472"/>
                  </a:lnTo>
                  <a:lnTo>
                    <a:pt x="1717" y="10865"/>
                  </a:lnTo>
                  <a:lnTo>
                    <a:pt x="1717" y="10379"/>
                  </a:lnTo>
                  <a:lnTo>
                    <a:pt x="2048" y="9924"/>
                  </a:lnTo>
                  <a:lnTo>
                    <a:pt x="2530" y="9924"/>
                  </a:lnTo>
                  <a:lnTo>
                    <a:pt x="2831" y="9621"/>
                  </a:lnTo>
                  <a:lnTo>
                    <a:pt x="2952" y="8316"/>
                  </a:lnTo>
                  <a:lnTo>
                    <a:pt x="3584" y="7405"/>
                  </a:lnTo>
                  <a:lnTo>
                    <a:pt x="4066" y="7071"/>
                  </a:lnTo>
                  <a:lnTo>
                    <a:pt x="4217" y="6282"/>
                  </a:lnTo>
                  <a:lnTo>
                    <a:pt x="4518" y="4583"/>
                  </a:lnTo>
                  <a:lnTo>
                    <a:pt x="5000" y="2853"/>
                  </a:lnTo>
                  <a:lnTo>
                    <a:pt x="5000" y="2064"/>
                  </a:lnTo>
                  <a:lnTo>
                    <a:pt x="5301" y="1244"/>
                  </a:lnTo>
                  <a:lnTo>
                    <a:pt x="5783" y="1244"/>
                  </a:lnTo>
                  <a:lnTo>
                    <a:pt x="5783" y="941"/>
                  </a:lnTo>
                  <a:lnTo>
                    <a:pt x="6235" y="486"/>
                  </a:lnTo>
                  <a:lnTo>
                    <a:pt x="6867" y="819"/>
                  </a:lnTo>
                  <a:lnTo>
                    <a:pt x="7018" y="0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84" name="Freeform 164">
              <a:extLst>
                <a:ext uri="{FF2B5EF4-FFF2-40B4-BE49-F238E27FC236}">
                  <a16:creationId xmlns:a16="http://schemas.microsoft.com/office/drawing/2014/main" id="{FD9D8D5A-0995-D1C0-F5EE-85052E6A6F47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8" y="2664"/>
              <a:ext cx="54" cy="112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20000" h="20000">
                  <a:moveTo>
                    <a:pt x="10815" y="1495"/>
                  </a:moveTo>
                  <a:lnTo>
                    <a:pt x="12296" y="0"/>
                  </a:lnTo>
                  <a:lnTo>
                    <a:pt x="13778" y="0"/>
                  </a:lnTo>
                  <a:lnTo>
                    <a:pt x="16000" y="1495"/>
                  </a:lnTo>
                  <a:lnTo>
                    <a:pt x="18370" y="2633"/>
                  </a:lnTo>
                  <a:lnTo>
                    <a:pt x="18370" y="2918"/>
                  </a:lnTo>
                  <a:lnTo>
                    <a:pt x="19852" y="5552"/>
                  </a:lnTo>
                  <a:lnTo>
                    <a:pt x="18370" y="6690"/>
                  </a:lnTo>
                  <a:lnTo>
                    <a:pt x="18370" y="7758"/>
                  </a:lnTo>
                  <a:lnTo>
                    <a:pt x="17630" y="8470"/>
                  </a:lnTo>
                  <a:lnTo>
                    <a:pt x="16000" y="10320"/>
                  </a:lnTo>
                  <a:lnTo>
                    <a:pt x="13778" y="10747"/>
                  </a:lnTo>
                  <a:lnTo>
                    <a:pt x="13778" y="12527"/>
                  </a:lnTo>
                  <a:lnTo>
                    <a:pt x="13778" y="16157"/>
                  </a:lnTo>
                  <a:lnTo>
                    <a:pt x="14519" y="19217"/>
                  </a:lnTo>
                  <a:lnTo>
                    <a:pt x="10815" y="19217"/>
                  </a:lnTo>
                  <a:lnTo>
                    <a:pt x="6074" y="19929"/>
                  </a:lnTo>
                  <a:lnTo>
                    <a:pt x="6074" y="18434"/>
                  </a:lnTo>
                  <a:lnTo>
                    <a:pt x="6074" y="18078"/>
                  </a:lnTo>
                  <a:lnTo>
                    <a:pt x="6074" y="10320"/>
                  </a:lnTo>
                  <a:lnTo>
                    <a:pt x="4593" y="9181"/>
                  </a:lnTo>
                  <a:lnTo>
                    <a:pt x="3852" y="7758"/>
                  </a:lnTo>
                  <a:lnTo>
                    <a:pt x="1481" y="6690"/>
                  </a:lnTo>
                  <a:lnTo>
                    <a:pt x="0" y="4840"/>
                  </a:lnTo>
                  <a:lnTo>
                    <a:pt x="2370" y="4413"/>
                  </a:lnTo>
                  <a:lnTo>
                    <a:pt x="4593" y="3701"/>
                  </a:lnTo>
                  <a:lnTo>
                    <a:pt x="8444" y="2918"/>
                  </a:lnTo>
                  <a:lnTo>
                    <a:pt x="10815" y="1495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85" name="Freeform 165">
              <a:extLst>
                <a:ext uri="{FF2B5EF4-FFF2-40B4-BE49-F238E27FC236}">
                  <a16:creationId xmlns:a16="http://schemas.microsoft.com/office/drawing/2014/main" id="{8566B85E-C454-585D-D99D-A2F7CF454F7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3" y="3211"/>
              <a:ext cx="160" cy="170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w 20000"/>
                <a:gd name="T75" fmla="*/ 0 h 20000"/>
                <a:gd name="T76" fmla="*/ 0 w 20000"/>
                <a:gd name="T77" fmla="*/ 0 h 20000"/>
                <a:gd name="T78" fmla="*/ 0 w 20000"/>
                <a:gd name="T79" fmla="*/ 0 h 20000"/>
                <a:gd name="T80" fmla="*/ 0 w 20000"/>
                <a:gd name="T81" fmla="*/ 0 h 20000"/>
                <a:gd name="T82" fmla="*/ 0 w 20000"/>
                <a:gd name="T83" fmla="*/ 0 h 20000"/>
                <a:gd name="T84" fmla="*/ 0 w 20000"/>
                <a:gd name="T85" fmla="*/ 0 h 20000"/>
                <a:gd name="T86" fmla="*/ 0 w 20000"/>
                <a:gd name="T87" fmla="*/ 0 h 20000"/>
                <a:gd name="T88" fmla="*/ 0 w 20000"/>
                <a:gd name="T89" fmla="*/ 0 h 20000"/>
                <a:gd name="T90" fmla="*/ 0 w 20000"/>
                <a:gd name="T91" fmla="*/ 0 h 20000"/>
                <a:gd name="T92" fmla="*/ 0 w 20000"/>
                <a:gd name="T93" fmla="*/ 0 h 20000"/>
                <a:gd name="T94" fmla="*/ 0 w 20000"/>
                <a:gd name="T95" fmla="*/ 0 h 20000"/>
                <a:gd name="T96" fmla="*/ 0 w 20000"/>
                <a:gd name="T97" fmla="*/ 0 h 20000"/>
                <a:gd name="T98" fmla="*/ 0 w 20000"/>
                <a:gd name="T99" fmla="*/ 0 h 20000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20000" h="20000">
                  <a:moveTo>
                    <a:pt x="11900" y="0"/>
                  </a:moveTo>
                  <a:lnTo>
                    <a:pt x="12400" y="1224"/>
                  </a:lnTo>
                  <a:lnTo>
                    <a:pt x="13750" y="2682"/>
                  </a:lnTo>
                  <a:lnTo>
                    <a:pt x="13750" y="3435"/>
                  </a:lnTo>
                  <a:lnTo>
                    <a:pt x="15050" y="4141"/>
                  </a:lnTo>
                  <a:lnTo>
                    <a:pt x="16300" y="4612"/>
                  </a:lnTo>
                  <a:lnTo>
                    <a:pt x="16600" y="5835"/>
                  </a:lnTo>
                  <a:lnTo>
                    <a:pt x="17100" y="5835"/>
                  </a:lnTo>
                  <a:lnTo>
                    <a:pt x="17400" y="7294"/>
                  </a:lnTo>
                  <a:lnTo>
                    <a:pt x="17900" y="8282"/>
                  </a:lnTo>
                  <a:lnTo>
                    <a:pt x="18650" y="8282"/>
                  </a:lnTo>
                  <a:lnTo>
                    <a:pt x="19950" y="8518"/>
                  </a:lnTo>
                  <a:lnTo>
                    <a:pt x="19950" y="9694"/>
                  </a:lnTo>
                  <a:lnTo>
                    <a:pt x="19150" y="10447"/>
                  </a:lnTo>
                  <a:lnTo>
                    <a:pt x="18400" y="10447"/>
                  </a:lnTo>
                  <a:lnTo>
                    <a:pt x="17100" y="11718"/>
                  </a:lnTo>
                  <a:lnTo>
                    <a:pt x="16600" y="11718"/>
                  </a:lnTo>
                  <a:lnTo>
                    <a:pt x="16300" y="12188"/>
                  </a:lnTo>
                  <a:lnTo>
                    <a:pt x="15800" y="12376"/>
                  </a:lnTo>
                  <a:lnTo>
                    <a:pt x="15050" y="13365"/>
                  </a:lnTo>
                  <a:lnTo>
                    <a:pt x="15050" y="14400"/>
                  </a:lnTo>
                  <a:lnTo>
                    <a:pt x="14250" y="14871"/>
                  </a:lnTo>
                  <a:lnTo>
                    <a:pt x="13000" y="15341"/>
                  </a:lnTo>
                  <a:lnTo>
                    <a:pt x="11900" y="17271"/>
                  </a:lnTo>
                  <a:lnTo>
                    <a:pt x="10850" y="17271"/>
                  </a:lnTo>
                  <a:lnTo>
                    <a:pt x="9600" y="17271"/>
                  </a:lnTo>
                  <a:lnTo>
                    <a:pt x="8300" y="17271"/>
                  </a:lnTo>
                  <a:lnTo>
                    <a:pt x="7000" y="16518"/>
                  </a:lnTo>
                  <a:lnTo>
                    <a:pt x="5750" y="16518"/>
                  </a:lnTo>
                  <a:lnTo>
                    <a:pt x="5750" y="18024"/>
                  </a:lnTo>
                  <a:lnTo>
                    <a:pt x="4400" y="19200"/>
                  </a:lnTo>
                  <a:lnTo>
                    <a:pt x="3600" y="19200"/>
                  </a:lnTo>
                  <a:lnTo>
                    <a:pt x="3600" y="19482"/>
                  </a:lnTo>
                  <a:lnTo>
                    <a:pt x="2350" y="19482"/>
                  </a:lnTo>
                  <a:lnTo>
                    <a:pt x="1050" y="19953"/>
                  </a:lnTo>
                  <a:lnTo>
                    <a:pt x="1050" y="18729"/>
                  </a:lnTo>
                  <a:lnTo>
                    <a:pt x="1550" y="18024"/>
                  </a:lnTo>
                  <a:lnTo>
                    <a:pt x="1050" y="17271"/>
                  </a:lnTo>
                  <a:lnTo>
                    <a:pt x="800" y="16047"/>
                  </a:lnTo>
                  <a:lnTo>
                    <a:pt x="0" y="15341"/>
                  </a:lnTo>
                  <a:lnTo>
                    <a:pt x="300" y="8988"/>
                  </a:lnTo>
                  <a:lnTo>
                    <a:pt x="2350" y="8988"/>
                  </a:lnTo>
                  <a:lnTo>
                    <a:pt x="2850" y="1224"/>
                  </a:lnTo>
                  <a:lnTo>
                    <a:pt x="5750" y="753"/>
                  </a:lnTo>
                  <a:lnTo>
                    <a:pt x="7500" y="188"/>
                  </a:lnTo>
                  <a:lnTo>
                    <a:pt x="8300" y="1224"/>
                  </a:lnTo>
                  <a:lnTo>
                    <a:pt x="9850" y="188"/>
                  </a:lnTo>
                  <a:lnTo>
                    <a:pt x="10350" y="188"/>
                  </a:lnTo>
                  <a:lnTo>
                    <a:pt x="11150" y="0"/>
                  </a:lnTo>
                  <a:lnTo>
                    <a:pt x="11900" y="0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86" name="Freeform 166">
              <a:extLst>
                <a:ext uri="{FF2B5EF4-FFF2-40B4-BE49-F238E27FC236}">
                  <a16:creationId xmlns:a16="http://schemas.microsoft.com/office/drawing/2014/main" id="{2B7BF92F-E65D-D351-A82D-7D5C01C3522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8" y="2615"/>
              <a:ext cx="139" cy="104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w 20000"/>
                <a:gd name="T75" fmla="*/ 0 h 20000"/>
                <a:gd name="T76" fmla="*/ 0 w 20000"/>
                <a:gd name="T77" fmla="*/ 0 h 20000"/>
                <a:gd name="T78" fmla="*/ 0 w 20000"/>
                <a:gd name="T79" fmla="*/ 0 h 20000"/>
                <a:gd name="T80" fmla="*/ 0 w 20000"/>
                <a:gd name="T81" fmla="*/ 0 h 20000"/>
                <a:gd name="T82" fmla="*/ 0 w 20000"/>
                <a:gd name="T83" fmla="*/ 0 h 20000"/>
                <a:gd name="T84" fmla="*/ 0 w 20000"/>
                <a:gd name="T85" fmla="*/ 0 h 20000"/>
                <a:gd name="T86" fmla="*/ 0 w 20000"/>
                <a:gd name="T87" fmla="*/ 0 h 20000"/>
                <a:gd name="T88" fmla="*/ 0 w 20000"/>
                <a:gd name="T89" fmla="*/ 0 h 20000"/>
                <a:gd name="T90" fmla="*/ 0 w 20000"/>
                <a:gd name="T91" fmla="*/ 0 h 20000"/>
                <a:gd name="T92" fmla="*/ 0 w 20000"/>
                <a:gd name="T93" fmla="*/ 0 h 20000"/>
                <a:gd name="T94" fmla="*/ 0 w 20000"/>
                <a:gd name="T95" fmla="*/ 0 h 20000"/>
                <a:gd name="T96" fmla="*/ 0 w 20000"/>
                <a:gd name="T97" fmla="*/ 0 h 20000"/>
                <a:gd name="T98" fmla="*/ 0 w 20000"/>
                <a:gd name="T99" fmla="*/ 0 h 20000"/>
                <a:gd name="T100" fmla="*/ 0 w 20000"/>
                <a:gd name="T101" fmla="*/ 0 h 20000"/>
                <a:gd name="T102" fmla="*/ 0 w 20000"/>
                <a:gd name="T103" fmla="*/ 0 h 20000"/>
                <a:gd name="T104" fmla="*/ 0 w 20000"/>
                <a:gd name="T105" fmla="*/ 0 h 20000"/>
                <a:gd name="T106" fmla="*/ 0 w 20000"/>
                <a:gd name="T107" fmla="*/ 0 h 20000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20000" h="20000">
                  <a:moveTo>
                    <a:pt x="14269" y="769"/>
                  </a:moveTo>
                  <a:lnTo>
                    <a:pt x="14269" y="2000"/>
                  </a:lnTo>
                  <a:lnTo>
                    <a:pt x="14900" y="3154"/>
                  </a:lnTo>
                  <a:lnTo>
                    <a:pt x="15129" y="4385"/>
                  </a:lnTo>
                  <a:lnTo>
                    <a:pt x="16332" y="5923"/>
                  </a:lnTo>
                  <a:lnTo>
                    <a:pt x="17249" y="5923"/>
                  </a:lnTo>
                  <a:lnTo>
                    <a:pt x="17249" y="6385"/>
                  </a:lnTo>
                  <a:lnTo>
                    <a:pt x="16332" y="6385"/>
                  </a:lnTo>
                  <a:lnTo>
                    <a:pt x="16332" y="7154"/>
                  </a:lnTo>
                  <a:lnTo>
                    <a:pt x="18166" y="8308"/>
                  </a:lnTo>
                  <a:lnTo>
                    <a:pt x="19026" y="8308"/>
                  </a:lnTo>
                  <a:lnTo>
                    <a:pt x="19599" y="9154"/>
                  </a:lnTo>
                  <a:lnTo>
                    <a:pt x="19026" y="9538"/>
                  </a:lnTo>
                  <a:lnTo>
                    <a:pt x="19943" y="11154"/>
                  </a:lnTo>
                  <a:lnTo>
                    <a:pt x="19026" y="12692"/>
                  </a:lnTo>
                  <a:lnTo>
                    <a:pt x="17593" y="13538"/>
                  </a:lnTo>
                  <a:lnTo>
                    <a:pt x="16676" y="14308"/>
                  </a:lnTo>
                  <a:lnTo>
                    <a:pt x="15759" y="14769"/>
                  </a:lnTo>
                  <a:lnTo>
                    <a:pt x="14900" y="14769"/>
                  </a:lnTo>
                  <a:lnTo>
                    <a:pt x="14269" y="14769"/>
                  </a:lnTo>
                  <a:lnTo>
                    <a:pt x="13696" y="14308"/>
                  </a:lnTo>
                  <a:lnTo>
                    <a:pt x="12779" y="14308"/>
                  </a:lnTo>
                  <a:lnTo>
                    <a:pt x="12550" y="14769"/>
                  </a:lnTo>
                  <a:lnTo>
                    <a:pt x="6590" y="14308"/>
                  </a:lnTo>
                  <a:lnTo>
                    <a:pt x="6246" y="15538"/>
                  </a:lnTo>
                  <a:lnTo>
                    <a:pt x="6590" y="17923"/>
                  </a:lnTo>
                  <a:lnTo>
                    <a:pt x="6590" y="19923"/>
                  </a:lnTo>
                  <a:lnTo>
                    <a:pt x="4814" y="17923"/>
                  </a:lnTo>
                  <a:lnTo>
                    <a:pt x="3324" y="17923"/>
                  </a:lnTo>
                  <a:lnTo>
                    <a:pt x="2693" y="19462"/>
                  </a:lnTo>
                  <a:lnTo>
                    <a:pt x="1777" y="19462"/>
                  </a:lnTo>
                  <a:lnTo>
                    <a:pt x="917" y="17538"/>
                  </a:lnTo>
                  <a:lnTo>
                    <a:pt x="0" y="16769"/>
                  </a:lnTo>
                  <a:lnTo>
                    <a:pt x="0" y="15846"/>
                  </a:lnTo>
                  <a:lnTo>
                    <a:pt x="0" y="14769"/>
                  </a:lnTo>
                  <a:lnTo>
                    <a:pt x="344" y="13538"/>
                  </a:lnTo>
                  <a:lnTo>
                    <a:pt x="0" y="11538"/>
                  </a:lnTo>
                  <a:lnTo>
                    <a:pt x="1203" y="11154"/>
                  </a:lnTo>
                  <a:lnTo>
                    <a:pt x="1777" y="11154"/>
                  </a:lnTo>
                  <a:lnTo>
                    <a:pt x="2693" y="9538"/>
                  </a:lnTo>
                  <a:lnTo>
                    <a:pt x="2693" y="8308"/>
                  </a:lnTo>
                  <a:lnTo>
                    <a:pt x="3324" y="8308"/>
                  </a:lnTo>
                  <a:lnTo>
                    <a:pt x="2693" y="6385"/>
                  </a:lnTo>
                  <a:lnTo>
                    <a:pt x="3897" y="5923"/>
                  </a:lnTo>
                  <a:lnTo>
                    <a:pt x="4814" y="7154"/>
                  </a:lnTo>
                  <a:lnTo>
                    <a:pt x="5673" y="6385"/>
                  </a:lnTo>
                  <a:lnTo>
                    <a:pt x="5043" y="5154"/>
                  </a:lnTo>
                  <a:lnTo>
                    <a:pt x="6246" y="5154"/>
                  </a:lnTo>
                  <a:lnTo>
                    <a:pt x="6590" y="4385"/>
                  </a:lnTo>
                  <a:lnTo>
                    <a:pt x="8653" y="3154"/>
                  </a:lnTo>
                  <a:lnTo>
                    <a:pt x="8940" y="1231"/>
                  </a:lnTo>
                  <a:lnTo>
                    <a:pt x="11289" y="1231"/>
                  </a:lnTo>
                  <a:lnTo>
                    <a:pt x="11862" y="0"/>
                  </a:lnTo>
                  <a:lnTo>
                    <a:pt x="14269" y="769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87" name="Freeform 167">
              <a:extLst>
                <a:ext uri="{FF2B5EF4-FFF2-40B4-BE49-F238E27FC236}">
                  <a16:creationId xmlns:a16="http://schemas.microsoft.com/office/drawing/2014/main" id="{48260BDD-2AF6-2070-008A-CE680693E9A0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9" y="2929"/>
              <a:ext cx="38" cy="40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0000" h="20000">
                  <a:moveTo>
                    <a:pt x="0" y="3200"/>
                  </a:moveTo>
                  <a:lnTo>
                    <a:pt x="5474" y="2200"/>
                  </a:lnTo>
                  <a:lnTo>
                    <a:pt x="5474" y="5400"/>
                  </a:lnTo>
                  <a:lnTo>
                    <a:pt x="8632" y="3200"/>
                  </a:lnTo>
                  <a:lnTo>
                    <a:pt x="10737" y="2200"/>
                  </a:lnTo>
                  <a:lnTo>
                    <a:pt x="14105" y="0"/>
                  </a:lnTo>
                  <a:lnTo>
                    <a:pt x="16421" y="3200"/>
                  </a:lnTo>
                  <a:lnTo>
                    <a:pt x="16421" y="5400"/>
                  </a:lnTo>
                  <a:lnTo>
                    <a:pt x="19789" y="6200"/>
                  </a:lnTo>
                  <a:lnTo>
                    <a:pt x="19789" y="10400"/>
                  </a:lnTo>
                  <a:lnTo>
                    <a:pt x="16421" y="13600"/>
                  </a:lnTo>
                  <a:lnTo>
                    <a:pt x="10737" y="18600"/>
                  </a:lnTo>
                  <a:lnTo>
                    <a:pt x="5474" y="19800"/>
                  </a:lnTo>
                  <a:lnTo>
                    <a:pt x="5474" y="18600"/>
                  </a:lnTo>
                  <a:lnTo>
                    <a:pt x="4421" y="13600"/>
                  </a:lnTo>
                  <a:lnTo>
                    <a:pt x="4421" y="10400"/>
                  </a:lnTo>
                  <a:lnTo>
                    <a:pt x="4421" y="8200"/>
                  </a:lnTo>
                  <a:lnTo>
                    <a:pt x="2105" y="6200"/>
                  </a:lnTo>
                  <a:lnTo>
                    <a:pt x="0" y="3200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88" name="Freeform 168">
              <a:extLst>
                <a:ext uri="{FF2B5EF4-FFF2-40B4-BE49-F238E27FC236}">
                  <a16:creationId xmlns:a16="http://schemas.microsoft.com/office/drawing/2014/main" id="{A75E465D-4DFE-8D7E-90DA-623B41D2A9E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7" y="2662"/>
              <a:ext cx="27" cy="34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0000" h="20000">
                  <a:moveTo>
                    <a:pt x="18235" y="0"/>
                  </a:moveTo>
                  <a:lnTo>
                    <a:pt x="19706" y="7143"/>
                  </a:lnTo>
                  <a:lnTo>
                    <a:pt x="10882" y="10952"/>
                  </a:lnTo>
                  <a:lnTo>
                    <a:pt x="10882" y="13571"/>
                  </a:lnTo>
                  <a:lnTo>
                    <a:pt x="18235" y="10952"/>
                  </a:lnTo>
                  <a:lnTo>
                    <a:pt x="19706" y="13571"/>
                  </a:lnTo>
                  <a:lnTo>
                    <a:pt x="18235" y="15952"/>
                  </a:lnTo>
                  <a:lnTo>
                    <a:pt x="15000" y="19762"/>
                  </a:lnTo>
                  <a:lnTo>
                    <a:pt x="12059" y="17381"/>
                  </a:lnTo>
                  <a:lnTo>
                    <a:pt x="2941" y="17381"/>
                  </a:lnTo>
                  <a:lnTo>
                    <a:pt x="0" y="10952"/>
                  </a:lnTo>
                  <a:lnTo>
                    <a:pt x="4706" y="7143"/>
                  </a:lnTo>
                  <a:lnTo>
                    <a:pt x="7647" y="3571"/>
                  </a:lnTo>
                  <a:lnTo>
                    <a:pt x="12059" y="952"/>
                  </a:lnTo>
                  <a:lnTo>
                    <a:pt x="18235" y="0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89" name="Freeform 169">
              <a:extLst>
                <a:ext uri="{FF2B5EF4-FFF2-40B4-BE49-F238E27FC236}">
                  <a16:creationId xmlns:a16="http://schemas.microsoft.com/office/drawing/2014/main" id="{053AFF12-4101-C49D-F65C-B32F5AD79FBC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4" y="2695"/>
              <a:ext cx="104" cy="114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w 20000"/>
                <a:gd name="T75" fmla="*/ 0 h 20000"/>
                <a:gd name="T76" fmla="*/ 0 w 20000"/>
                <a:gd name="T77" fmla="*/ 0 h 20000"/>
                <a:gd name="T78" fmla="*/ 0 w 20000"/>
                <a:gd name="T79" fmla="*/ 0 h 20000"/>
                <a:gd name="T80" fmla="*/ 0 w 20000"/>
                <a:gd name="T81" fmla="*/ 0 h 20000"/>
                <a:gd name="T82" fmla="*/ 0 w 20000"/>
                <a:gd name="T83" fmla="*/ 0 h 20000"/>
                <a:gd name="T84" fmla="*/ 0 w 20000"/>
                <a:gd name="T85" fmla="*/ 0 h 20000"/>
                <a:gd name="T86" fmla="*/ 0 w 20000"/>
                <a:gd name="T87" fmla="*/ 0 h 20000"/>
                <a:gd name="T88" fmla="*/ 0 w 20000"/>
                <a:gd name="T89" fmla="*/ 0 h 20000"/>
                <a:gd name="T90" fmla="*/ 0 w 20000"/>
                <a:gd name="T91" fmla="*/ 0 h 20000"/>
                <a:gd name="T92" fmla="*/ 0 w 20000"/>
                <a:gd name="T93" fmla="*/ 0 h 20000"/>
                <a:gd name="T94" fmla="*/ 0 w 20000"/>
                <a:gd name="T95" fmla="*/ 0 h 20000"/>
                <a:gd name="T96" fmla="*/ 0 w 20000"/>
                <a:gd name="T97" fmla="*/ 0 h 20000"/>
                <a:gd name="T98" fmla="*/ 0 w 20000"/>
                <a:gd name="T99" fmla="*/ 0 h 20000"/>
                <a:gd name="T100" fmla="*/ 0 w 20000"/>
                <a:gd name="T101" fmla="*/ 0 h 20000"/>
                <a:gd name="T102" fmla="*/ 0 w 20000"/>
                <a:gd name="T103" fmla="*/ 0 h 20000"/>
                <a:gd name="T104" fmla="*/ 0 w 20000"/>
                <a:gd name="T105" fmla="*/ 0 h 20000"/>
                <a:gd name="T106" fmla="*/ 0 w 20000"/>
                <a:gd name="T107" fmla="*/ 0 h 20000"/>
                <a:gd name="T108" fmla="*/ 0 w 20000"/>
                <a:gd name="T109" fmla="*/ 0 h 2000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0000" h="20000">
                  <a:moveTo>
                    <a:pt x="2000" y="1825"/>
                  </a:moveTo>
                  <a:lnTo>
                    <a:pt x="3154" y="281"/>
                  </a:lnTo>
                  <a:lnTo>
                    <a:pt x="3538" y="1123"/>
                  </a:lnTo>
                  <a:lnTo>
                    <a:pt x="5154" y="1825"/>
                  </a:lnTo>
                  <a:lnTo>
                    <a:pt x="5154" y="1123"/>
                  </a:lnTo>
                  <a:lnTo>
                    <a:pt x="5615" y="281"/>
                  </a:lnTo>
                  <a:lnTo>
                    <a:pt x="6385" y="0"/>
                  </a:lnTo>
                  <a:lnTo>
                    <a:pt x="7154" y="0"/>
                  </a:lnTo>
                  <a:lnTo>
                    <a:pt x="7538" y="1123"/>
                  </a:lnTo>
                  <a:lnTo>
                    <a:pt x="8769" y="1123"/>
                  </a:lnTo>
                  <a:lnTo>
                    <a:pt x="10308" y="281"/>
                  </a:lnTo>
                  <a:lnTo>
                    <a:pt x="10308" y="1123"/>
                  </a:lnTo>
                  <a:lnTo>
                    <a:pt x="11538" y="1825"/>
                  </a:lnTo>
                  <a:lnTo>
                    <a:pt x="12692" y="3579"/>
                  </a:lnTo>
                  <a:lnTo>
                    <a:pt x="13923" y="3579"/>
                  </a:lnTo>
                  <a:lnTo>
                    <a:pt x="14769" y="2175"/>
                  </a:lnTo>
                  <a:lnTo>
                    <a:pt x="16769" y="2175"/>
                  </a:lnTo>
                  <a:lnTo>
                    <a:pt x="19154" y="4000"/>
                  </a:lnTo>
                  <a:lnTo>
                    <a:pt x="19154" y="4702"/>
                  </a:lnTo>
                  <a:lnTo>
                    <a:pt x="19923" y="6877"/>
                  </a:lnTo>
                  <a:lnTo>
                    <a:pt x="19923" y="8000"/>
                  </a:lnTo>
                  <a:lnTo>
                    <a:pt x="18692" y="8702"/>
                  </a:lnTo>
                  <a:lnTo>
                    <a:pt x="18692" y="10456"/>
                  </a:lnTo>
                  <a:lnTo>
                    <a:pt x="17077" y="12351"/>
                  </a:lnTo>
                  <a:lnTo>
                    <a:pt x="18692" y="15228"/>
                  </a:lnTo>
                  <a:lnTo>
                    <a:pt x="19154" y="17053"/>
                  </a:lnTo>
                  <a:lnTo>
                    <a:pt x="19154" y="18105"/>
                  </a:lnTo>
                  <a:lnTo>
                    <a:pt x="17923" y="17404"/>
                  </a:lnTo>
                  <a:lnTo>
                    <a:pt x="17923" y="16351"/>
                  </a:lnTo>
                  <a:lnTo>
                    <a:pt x="17077" y="17404"/>
                  </a:lnTo>
                  <a:lnTo>
                    <a:pt x="15538" y="17053"/>
                  </a:lnTo>
                  <a:lnTo>
                    <a:pt x="13923" y="17404"/>
                  </a:lnTo>
                  <a:lnTo>
                    <a:pt x="10308" y="17404"/>
                  </a:lnTo>
                  <a:lnTo>
                    <a:pt x="7154" y="18105"/>
                  </a:lnTo>
                  <a:lnTo>
                    <a:pt x="3154" y="19930"/>
                  </a:lnTo>
                  <a:lnTo>
                    <a:pt x="2385" y="17404"/>
                  </a:lnTo>
                  <a:lnTo>
                    <a:pt x="3154" y="15228"/>
                  </a:lnTo>
                  <a:lnTo>
                    <a:pt x="2385" y="14456"/>
                  </a:lnTo>
                  <a:lnTo>
                    <a:pt x="2000" y="14175"/>
                  </a:lnTo>
                  <a:lnTo>
                    <a:pt x="308" y="14175"/>
                  </a:lnTo>
                  <a:lnTo>
                    <a:pt x="0" y="12632"/>
                  </a:lnTo>
                  <a:lnTo>
                    <a:pt x="0" y="12351"/>
                  </a:lnTo>
                  <a:lnTo>
                    <a:pt x="0" y="11228"/>
                  </a:lnTo>
                  <a:lnTo>
                    <a:pt x="0" y="9754"/>
                  </a:lnTo>
                  <a:lnTo>
                    <a:pt x="308" y="9754"/>
                  </a:lnTo>
                  <a:lnTo>
                    <a:pt x="1231" y="8000"/>
                  </a:lnTo>
                  <a:lnTo>
                    <a:pt x="308" y="7579"/>
                  </a:lnTo>
                  <a:lnTo>
                    <a:pt x="1231" y="6877"/>
                  </a:lnTo>
                  <a:lnTo>
                    <a:pt x="2385" y="6877"/>
                  </a:lnTo>
                  <a:lnTo>
                    <a:pt x="2000" y="5754"/>
                  </a:lnTo>
                  <a:lnTo>
                    <a:pt x="2000" y="5053"/>
                  </a:lnTo>
                  <a:lnTo>
                    <a:pt x="2000" y="4000"/>
                  </a:lnTo>
                  <a:lnTo>
                    <a:pt x="1231" y="3579"/>
                  </a:lnTo>
                  <a:lnTo>
                    <a:pt x="1231" y="2175"/>
                  </a:lnTo>
                  <a:lnTo>
                    <a:pt x="2000" y="1825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90" name="Freeform 170">
              <a:extLst>
                <a:ext uri="{FF2B5EF4-FFF2-40B4-BE49-F238E27FC236}">
                  <a16:creationId xmlns:a16="http://schemas.microsoft.com/office/drawing/2014/main" id="{6C44A400-0D8A-B74F-D344-F514B06C285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0" y="2846"/>
              <a:ext cx="106" cy="110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w 20000"/>
                <a:gd name="T75" fmla="*/ 0 h 20000"/>
                <a:gd name="T76" fmla="*/ 0 w 20000"/>
                <a:gd name="T77" fmla="*/ 0 h 20000"/>
                <a:gd name="T78" fmla="*/ 0 w 20000"/>
                <a:gd name="T79" fmla="*/ 0 h 20000"/>
                <a:gd name="T80" fmla="*/ 0 w 20000"/>
                <a:gd name="T81" fmla="*/ 0 h 20000"/>
                <a:gd name="T82" fmla="*/ 0 w 20000"/>
                <a:gd name="T83" fmla="*/ 0 h 20000"/>
                <a:gd name="T84" fmla="*/ 0 w 20000"/>
                <a:gd name="T85" fmla="*/ 0 h 20000"/>
                <a:gd name="T86" fmla="*/ 0 w 20000"/>
                <a:gd name="T87" fmla="*/ 0 h 20000"/>
                <a:gd name="T88" fmla="*/ 0 w 20000"/>
                <a:gd name="T89" fmla="*/ 0 h 20000"/>
                <a:gd name="T90" fmla="*/ 0 w 20000"/>
                <a:gd name="T91" fmla="*/ 0 h 20000"/>
                <a:gd name="T92" fmla="*/ 0 w 20000"/>
                <a:gd name="T93" fmla="*/ 0 h 20000"/>
                <a:gd name="T94" fmla="*/ 0 w 20000"/>
                <a:gd name="T95" fmla="*/ 0 h 20000"/>
                <a:gd name="T96" fmla="*/ 0 w 20000"/>
                <a:gd name="T97" fmla="*/ 0 h 20000"/>
                <a:gd name="T98" fmla="*/ 0 w 20000"/>
                <a:gd name="T99" fmla="*/ 0 h 20000"/>
                <a:gd name="T100" fmla="*/ 0 w 20000"/>
                <a:gd name="T101" fmla="*/ 0 h 20000"/>
                <a:gd name="T102" fmla="*/ 0 w 20000"/>
                <a:gd name="T103" fmla="*/ 0 h 20000"/>
                <a:gd name="T104" fmla="*/ 0 w 20000"/>
                <a:gd name="T105" fmla="*/ 0 h 20000"/>
                <a:gd name="T106" fmla="*/ 0 w 20000"/>
                <a:gd name="T107" fmla="*/ 0 h 20000"/>
                <a:gd name="T108" fmla="*/ 0 w 20000"/>
                <a:gd name="T109" fmla="*/ 0 h 20000"/>
                <a:gd name="T110" fmla="*/ 0 w 20000"/>
                <a:gd name="T111" fmla="*/ 0 h 20000"/>
                <a:gd name="T112" fmla="*/ 0 w 20000"/>
                <a:gd name="T113" fmla="*/ 0 h 20000"/>
                <a:gd name="T114" fmla="*/ 0 w 20000"/>
                <a:gd name="T115" fmla="*/ 0 h 20000"/>
                <a:gd name="T116" fmla="*/ 0 w 20000"/>
                <a:gd name="T117" fmla="*/ 0 h 2000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0000" h="20000">
                  <a:moveTo>
                    <a:pt x="8981" y="291"/>
                  </a:moveTo>
                  <a:lnTo>
                    <a:pt x="8981" y="0"/>
                  </a:lnTo>
                  <a:lnTo>
                    <a:pt x="11774" y="0"/>
                  </a:lnTo>
                  <a:lnTo>
                    <a:pt x="14113" y="0"/>
                  </a:lnTo>
                  <a:lnTo>
                    <a:pt x="15245" y="0"/>
                  </a:lnTo>
                  <a:lnTo>
                    <a:pt x="16075" y="0"/>
                  </a:lnTo>
                  <a:lnTo>
                    <a:pt x="15245" y="1164"/>
                  </a:lnTo>
                  <a:lnTo>
                    <a:pt x="15245" y="3345"/>
                  </a:lnTo>
                  <a:lnTo>
                    <a:pt x="16377" y="2982"/>
                  </a:lnTo>
                  <a:lnTo>
                    <a:pt x="17962" y="2982"/>
                  </a:lnTo>
                  <a:lnTo>
                    <a:pt x="18415" y="3345"/>
                  </a:lnTo>
                  <a:lnTo>
                    <a:pt x="19170" y="4436"/>
                  </a:lnTo>
                  <a:lnTo>
                    <a:pt x="18415" y="5236"/>
                  </a:lnTo>
                  <a:lnTo>
                    <a:pt x="17962" y="5964"/>
                  </a:lnTo>
                  <a:lnTo>
                    <a:pt x="17962" y="7855"/>
                  </a:lnTo>
                  <a:lnTo>
                    <a:pt x="19925" y="9018"/>
                  </a:lnTo>
                  <a:lnTo>
                    <a:pt x="19925" y="12000"/>
                  </a:lnTo>
                  <a:lnTo>
                    <a:pt x="19170" y="13091"/>
                  </a:lnTo>
                  <a:lnTo>
                    <a:pt x="18415" y="14255"/>
                  </a:lnTo>
                  <a:lnTo>
                    <a:pt x="18415" y="15782"/>
                  </a:lnTo>
                  <a:lnTo>
                    <a:pt x="17962" y="15782"/>
                  </a:lnTo>
                  <a:lnTo>
                    <a:pt x="17208" y="14255"/>
                  </a:lnTo>
                  <a:lnTo>
                    <a:pt x="15245" y="14982"/>
                  </a:lnTo>
                  <a:lnTo>
                    <a:pt x="12906" y="13091"/>
                  </a:lnTo>
                  <a:lnTo>
                    <a:pt x="12075" y="14982"/>
                  </a:lnTo>
                  <a:lnTo>
                    <a:pt x="10943" y="14982"/>
                  </a:lnTo>
                  <a:lnTo>
                    <a:pt x="10189" y="14255"/>
                  </a:lnTo>
                  <a:lnTo>
                    <a:pt x="9736" y="16145"/>
                  </a:lnTo>
                  <a:lnTo>
                    <a:pt x="10943" y="16945"/>
                  </a:lnTo>
                  <a:lnTo>
                    <a:pt x="10943" y="19127"/>
                  </a:lnTo>
                  <a:lnTo>
                    <a:pt x="10189" y="19127"/>
                  </a:lnTo>
                  <a:lnTo>
                    <a:pt x="9736" y="18764"/>
                  </a:lnTo>
                  <a:lnTo>
                    <a:pt x="8981" y="19127"/>
                  </a:lnTo>
                  <a:lnTo>
                    <a:pt x="7849" y="19927"/>
                  </a:lnTo>
                  <a:lnTo>
                    <a:pt x="4679" y="16945"/>
                  </a:lnTo>
                  <a:lnTo>
                    <a:pt x="3547" y="15782"/>
                  </a:lnTo>
                  <a:lnTo>
                    <a:pt x="4679" y="16145"/>
                  </a:lnTo>
                  <a:lnTo>
                    <a:pt x="4679" y="15782"/>
                  </a:lnTo>
                  <a:lnTo>
                    <a:pt x="2792" y="14982"/>
                  </a:lnTo>
                  <a:lnTo>
                    <a:pt x="1962" y="13818"/>
                  </a:lnTo>
                  <a:lnTo>
                    <a:pt x="2792" y="13818"/>
                  </a:lnTo>
                  <a:lnTo>
                    <a:pt x="1962" y="13091"/>
                  </a:lnTo>
                  <a:lnTo>
                    <a:pt x="2792" y="12364"/>
                  </a:lnTo>
                  <a:lnTo>
                    <a:pt x="1962" y="12000"/>
                  </a:lnTo>
                  <a:lnTo>
                    <a:pt x="1585" y="12364"/>
                  </a:lnTo>
                  <a:lnTo>
                    <a:pt x="830" y="10836"/>
                  </a:lnTo>
                  <a:lnTo>
                    <a:pt x="0" y="9382"/>
                  </a:lnTo>
                  <a:lnTo>
                    <a:pt x="1585" y="9382"/>
                  </a:lnTo>
                  <a:lnTo>
                    <a:pt x="1962" y="7127"/>
                  </a:lnTo>
                  <a:lnTo>
                    <a:pt x="2792" y="7855"/>
                  </a:lnTo>
                  <a:lnTo>
                    <a:pt x="3925" y="7127"/>
                  </a:lnTo>
                  <a:lnTo>
                    <a:pt x="1962" y="6400"/>
                  </a:lnTo>
                  <a:lnTo>
                    <a:pt x="1962" y="5236"/>
                  </a:lnTo>
                  <a:lnTo>
                    <a:pt x="2792" y="5236"/>
                  </a:lnTo>
                  <a:lnTo>
                    <a:pt x="2792" y="4145"/>
                  </a:lnTo>
                  <a:lnTo>
                    <a:pt x="5132" y="4145"/>
                  </a:lnTo>
                  <a:lnTo>
                    <a:pt x="7094" y="4145"/>
                  </a:lnTo>
                  <a:lnTo>
                    <a:pt x="8981" y="4145"/>
                  </a:lnTo>
                  <a:lnTo>
                    <a:pt x="8981" y="291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91" name="Freeform 171">
              <a:extLst>
                <a:ext uri="{FF2B5EF4-FFF2-40B4-BE49-F238E27FC236}">
                  <a16:creationId xmlns:a16="http://schemas.microsoft.com/office/drawing/2014/main" id="{5D9DE3C5-196E-982B-E468-1315C7E4198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3" y="2637"/>
              <a:ext cx="58" cy="15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0000" h="20000">
                  <a:moveTo>
                    <a:pt x="1370" y="5405"/>
                  </a:moveTo>
                  <a:lnTo>
                    <a:pt x="7808" y="0"/>
                  </a:lnTo>
                  <a:lnTo>
                    <a:pt x="12740" y="0"/>
                  </a:lnTo>
                  <a:lnTo>
                    <a:pt x="16164" y="5405"/>
                  </a:lnTo>
                  <a:lnTo>
                    <a:pt x="19863" y="5405"/>
                  </a:lnTo>
                  <a:lnTo>
                    <a:pt x="16986" y="14054"/>
                  </a:lnTo>
                  <a:lnTo>
                    <a:pt x="11233" y="5405"/>
                  </a:lnTo>
                  <a:lnTo>
                    <a:pt x="9178" y="10811"/>
                  </a:lnTo>
                  <a:lnTo>
                    <a:pt x="6986" y="10811"/>
                  </a:lnTo>
                  <a:lnTo>
                    <a:pt x="6986" y="14054"/>
                  </a:lnTo>
                  <a:lnTo>
                    <a:pt x="0" y="19459"/>
                  </a:lnTo>
                  <a:lnTo>
                    <a:pt x="0" y="14054"/>
                  </a:lnTo>
                  <a:lnTo>
                    <a:pt x="1370" y="10811"/>
                  </a:lnTo>
                  <a:lnTo>
                    <a:pt x="1370" y="5405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92" name="Freeform 172">
              <a:extLst>
                <a:ext uri="{FF2B5EF4-FFF2-40B4-BE49-F238E27FC236}">
                  <a16:creationId xmlns:a16="http://schemas.microsoft.com/office/drawing/2014/main" id="{936D40FB-0732-DC55-251F-2E1385B6BACD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3" y="2689"/>
              <a:ext cx="81" cy="110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20000" h="20000">
                  <a:moveTo>
                    <a:pt x="2647" y="5236"/>
                  </a:moveTo>
                  <a:lnTo>
                    <a:pt x="2647" y="3418"/>
                  </a:lnTo>
                  <a:lnTo>
                    <a:pt x="2059" y="1164"/>
                  </a:lnTo>
                  <a:lnTo>
                    <a:pt x="2647" y="0"/>
                  </a:lnTo>
                  <a:lnTo>
                    <a:pt x="12745" y="436"/>
                  </a:lnTo>
                  <a:lnTo>
                    <a:pt x="13235" y="0"/>
                  </a:lnTo>
                  <a:lnTo>
                    <a:pt x="14706" y="0"/>
                  </a:lnTo>
                  <a:lnTo>
                    <a:pt x="15784" y="436"/>
                  </a:lnTo>
                  <a:lnTo>
                    <a:pt x="14706" y="1164"/>
                  </a:lnTo>
                  <a:lnTo>
                    <a:pt x="16863" y="2255"/>
                  </a:lnTo>
                  <a:lnTo>
                    <a:pt x="16863" y="3418"/>
                  </a:lnTo>
                  <a:lnTo>
                    <a:pt x="15784" y="4873"/>
                  </a:lnTo>
                  <a:lnTo>
                    <a:pt x="17255" y="5236"/>
                  </a:lnTo>
                  <a:lnTo>
                    <a:pt x="17255" y="6400"/>
                  </a:lnTo>
                  <a:lnTo>
                    <a:pt x="17255" y="7127"/>
                  </a:lnTo>
                  <a:lnTo>
                    <a:pt x="18333" y="8291"/>
                  </a:lnTo>
                  <a:lnTo>
                    <a:pt x="17255" y="9382"/>
                  </a:lnTo>
                  <a:lnTo>
                    <a:pt x="17255" y="10836"/>
                  </a:lnTo>
                  <a:lnTo>
                    <a:pt x="17255" y="12800"/>
                  </a:lnTo>
                  <a:lnTo>
                    <a:pt x="18333" y="15055"/>
                  </a:lnTo>
                  <a:lnTo>
                    <a:pt x="19902" y="16145"/>
                  </a:lnTo>
                  <a:lnTo>
                    <a:pt x="19314" y="16945"/>
                  </a:lnTo>
                  <a:lnTo>
                    <a:pt x="15784" y="17236"/>
                  </a:lnTo>
                  <a:lnTo>
                    <a:pt x="13235" y="18036"/>
                  </a:lnTo>
                  <a:lnTo>
                    <a:pt x="8627" y="19200"/>
                  </a:lnTo>
                  <a:lnTo>
                    <a:pt x="6078" y="19927"/>
                  </a:lnTo>
                  <a:lnTo>
                    <a:pt x="2647" y="19927"/>
                  </a:lnTo>
                  <a:lnTo>
                    <a:pt x="2647" y="18764"/>
                  </a:lnTo>
                  <a:lnTo>
                    <a:pt x="2059" y="16945"/>
                  </a:lnTo>
                  <a:lnTo>
                    <a:pt x="0" y="13891"/>
                  </a:lnTo>
                  <a:lnTo>
                    <a:pt x="2059" y="12000"/>
                  </a:lnTo>
                  <a:lnTo>
                    <a:pt x="2059" y="10109"/>
                  </a:lnTo>
                  <a:lnTo>
                    <a:pt x="3627" y="9382"/>
                  </a:lnTo>
                  <a:lnTo>
                    <a:pt x="3627" y="8291"/>
                  </a:lnTo>
                  <a:lnTo>
                    <a:pt x="2647" y="5964"/>
                  </a:lnTo>
                  <a:lnTo>
                    <a:pt x="2647" y="5236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93" name="Freeform 173">
              <a:extLst>
                <a:ext uri="{FF2B5EF4-FFF2-40B4-BE49-F238E27FC236}">
                  <a16:creationId xmlns:a16="http://schemas.microsoft.com/office/drawing/2014/main" id="{0457415C-FF63-3015-945C-5565A6A4C5B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6" y="2658"/>
              <a:ext cx="131" cy="98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w 20000"/>
                <a:gd name="T75" fmla="*/ 0 h 20000"/>
                <a:gd name="T76" fmla="*/ 0 w 20000"/>
                <a:gd name="T77" fmla="*/ 0 h 20000"/>
                <a:gd name="T78" fmla="*/ 0 w 20000"/>
                <a:gd name="T79" fmla="*/ 0 h 20000"/>
                <a:gd name="T80" fmla="*/ 0 w 20000"/>
                <a:gd name="T81" fmla="*/ 0 h 20000"/>
                <a:gd name="T82" fmla="*/ 0 w 20000"/>
                <a:gd name="T83" fmla="*/ 0 h 20000"/>
                <a:gd name="T84" fmla="*/ 0 w 20000"/>
                <a:gd name="T85" fmla="*/ 0 h 20000"/>
                <a:gd name="T86" fmla="*/ 0 w 20000"/>
                <a:gd name="T87" fmla="*/ 0 h 20000"/>
                <a:gd name="T88" fmla="*/ 0 w 20000"/>
                <a:gd name="T89" fmla="*/ 0 h 20000"/>
                <a:gd name="T90" fmla="*/ 0 w 20000"/>
                <a:gd name="T91" fmla="*/ 0 h 20000"/>
                <a:gd name="T92" fmla="*/ 0 w 20000"/>
                <a:gd name="T93" fmla="*/ 0 h 20000"/>
                <a:gd name="T94" fmla="*/ 0 w 20000"/>
                <a:gd name="T95" fmla="*/ 0 h 20000"/>
                <a:gd name="T96" fmla="*/ 0 w 20000"/>
                <a:gd name="T97" fmla="*/ 0 h 20000"/>
                <a:gd name="T98" fmla="*/ 0 w 20000"/>
                <a:gd name="T99" fmla="*/ 0 h 20000"/>
                <a:gd name="T100" fmla="*/ 0 w 20000"/>
                <a:gd name="T101" fmla="*/ 0 h 20000"/>
                <a:gd name="T102" fmla="*/ 0 w 20000"/>
                <a:gd name="T103" fmla="*/ 0 h 20000"/>
                <a:gd name="T104" fmla="*/ 0 w 20000"/>
                <a:gd name="T105" fmla="*/ 0 h 20000"/>
                <a:gd name="T106" fmla="*/ 0 w 20000"/>
                <a:gd name="T107" fmla="*/ 0 h 20000"/>
                <a:gd name="T108" fmla="*/ 0 w 20000"/>
                <a:gd name="T109" fmla="*/ 0 h 20000"/>
                <a:gd name="T110" fmla="*/ 0 w 20000"/>
                <a:gd name="T111" fmla="*/ 0 h 20000"/>
                <a:gd name="T112" fmla="*/ 0 w 20000"/>
                <a:gd name="T113" fmla="*/ 0 h 20000"/>
                <a:gd name="T114" fmla="*/ 0 w 20000"/>
                <a:gd name="T115" fmla="*/ 0 h 20000"/>
                <a:gd name="T116" fmla="*/ 0 w 20000"/>
                <a:gd name="T117" fmla="*/ 0 h 20000"/>
                <a:gd name="T118" fmla="*/ 0 w 20000"/>
                <a:gd name="T119" fmla="*/ 0 h 20000"/>
                <a:gd name="T120" fmla="*/ 0 w 20000"/>
                <a:gd name="T121" fmla="*/ 0 h 2000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20000" h="20000">
                  <a:moveTo>
                    <a:pt x="3780" y="0"/>
                  </a:moveTo>
                  <a:lnTo>
                    <a:pt x="5671" y="0"/>
                  </a:lnTo>
                  <a:lnTo>
                    <a:pt x="5671" y="902"/>
                  </a:lnTo>
                  <a:lnTo>
                    <a:pt x="7256" y="1311"/>
                  </a:lnTo>
                  <a:lnTo>
                    <a:pt x="8232" y="902"/>
                  </a:lnTo>
                  <a:lnTo>
                    <a:pt x="8841" y="902"/>
                  </a:lnTo>
                  <a:lnTo>
                    <a:pt x="10427" y="902"/>
                  </a:lnTo>
                  <a:lnTo>
                    <a:pt x="10427" y="1311"/>
                  </a:lnTo>
                  <a:lnTo>
                    <a:pt x="10732" y="2131"/>
                  </a:lnTo>
                  <a:lnTo>
                    <a:pt x="11341" y="2131"/>
                  </a:lnTo>
                  <a:lnTo>
                    <a:pt x="12317" y="3361"/>
                  </a:lnTo>
                  <a:lnTo>
                    <a:pt x="13902" y="2131"/>
                  </a:lnTo>
                  <a:lnTo>
                    <a:pt x="14817" y="2131"/>
                  </a:lnTo>
                  <a:lnTo>
                    <a:pt x="15488" y="1311"/>
                  </a:lnTo>
                  <a:lnTo>
                    <a:pt x="15793" y="902"/>
                  </a:lnTo>
                  <a:lnTo>
                    <a:pt x="17073" y="3361"/>
                  </a:lnTo>
                  <a:lnTo>
                    <a:pt x="17317" y="4262"/>
                  </a:lnTo>
                  <a:lnTo>
                    <a:pt x="18049" y="4672"/>
                  </a:lnTo>
                  <a:lnTo>
                    <a:pt x="18049" y="6393"/>
                  </a:lnTo>
                  <a:lnTo>
                    <a:pt x="18293" y="6885"/>
                  </a:lnTo>
                  <a:lnTo>
                    <a:pt x="18293" y="8033"/>
                  </a:lnTo>
                  <a:lnTo>
                    <a:pt x="19573" y="9754"/>
                  </a:lnTo>
                  <a:lnTo>
                    <a:pt x="18963" y="10246"/>
                  </a:lnTo>
                  <a:lnTo>
                    <a:pt x="18963" y="11885"/>
                  </a:lnTo>
                  <a:lnTo>
                    <a:pt x="19573" y="12295"/>
                  </a:lnTo>
                  <a:lnTo>
                    <a:pt x="19573" y="13607"/>
                  </a:lnTo>
                  <a:lnTo>
                    <a:pt x="19573" y="14426"/>
                  </a:lnTo>
                  <a:lnTo>
                    <a:pt x="19939" y="15738"/>
                  </a:lnTo>
                  <a:lnTo>
                    <a:pt x="18963" y="15738"/>
                  </a:lnTo>
                  <a:lnTo>
                    <a:pt x="18293" y="16557"/>
                  </a:lnTo>
                  <a:lnTo>
                    <a:pt x="18963" y="16967"/>
                  </a:lnTo>
                  <a:lnTo>
                    <a:pt x="18293" y="19098"/>
                  </a:lnTo>
                  <a:lnTo>
                    <a:pt x="18049" y="19098"/>
                  </a:lnTo>
                  <a:lnTo>
                    <a:pt x="17073" y="18607"/>
                  </a:lnTo>
                  <a:lnTo>
                    <a:pt x="17073" y="19918"/>
                  </a:lnTo>
                  <a:lnTo>
                    <a:pt x="15793" y="19918"/>
                  </a:lnTo>
                  <a:lnTo>
                    <a:pt x="14817" y="19918"/>
                  </a:lnTo>
                  <a:lnTo>
                    <a:pt x="14817" y="17787"/>
                  </a:lnTo>
                  <a:lnTo>
                    <a:pt x="14207" y="15738"/>
                  </a:lnTo>
                  <a:lnTo>
                    <a:pt x="12927" y="15738"/>
                  </a:lnTo>
                  <a:lnTo>
                    <a:pt x="11707" y="15738"/>
                  </a:lnTo>
                  <a:lnTo>
                    <a:pt x="11707" y="13607"/>
                  </a:lnTo>
                  <a:lnTo>
                    <a:pt x="11341" y="13115"/>
                  </a:lnTo>
                  <a:lnTo>
                    <a:pt x="11341" y="11885"/>
                  </a:lnTo>
                  <a:lnTo>
                    <a:pt x="10427" y="9754"/>
                  </a:lnTo>
                  <a:lnTo>
                    <a:pt x="7561" y="10246"/>
                  </a:lnTo>
                  <a:lnTo>
                    <a:pt x="7256" y="10246"/>
                  </a:lnTo>
                  <a:lnTo>
                    <a:pt x="6341" y="12295"/>
                  </a:lnTo>
                  <a:lnTo>
                    <a:pt x="5671" y="12295"/>
                  </a:lnTo>
                  <a:lnTo>
                    <a:pt x="4756" y="13607"/>
                  </a:lnTo>
                  <a:lnTo>
                    <a:pt x="4085" y="12295"/>
                  </a:lnTo>
                  <a:lnTo>
                    <a:pt x="3780" y="11066"/>
                  </a:lnTo>
                  <a:lnTo>
                    <a:pt x="1585" y="8934"/>
                  </a:lnTo>
                  <a:lnTo>
                    <a:pt x="976" y="7705"/>
                  </a:lnTo>
                  <a:lnTo>
                    <a:pt x="0" y="6885"/>
                  </a:lnTo>
                  <a:lnTo>
                    <a:pt x="976" y="4672"/>
                  </a:lnTo>
                  <a:lnTo>
                    <a:pt x="3110" y="3361"/>
                  </a:lnTo>
                  <a:lnTo>
                    <a:pt x="3780" y="2131"/>
                  </a:lnTo>
                  <a:lnTo>
                    <a:pt x="3110" y="1311"/>
                  </a:lnTo>
                  <a:lnTo>
                    <a:pt x="3780" y="902"/>
                  </a:lnTo>
                  <a:lnTo>
                    <a:pt x="3780" y="0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94" name="Freeform 174">
              <a:extLst>
                <a:ext uri="{FF2B5EF4-FFF2-40B4-BE49-F238E27FC236}">
                  <a16:creationId xmlns:a16="http://schemas.microsoft.com/office/drawing/2014/main" id="{D4050109-06B6-6546-2E37-AC60C15DC2E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7" y="2658"/>
              <a:ext cx="54" cy="34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0000" h="20000">
                  <a:moveTo>
                    <a:pt x="0" y="3765"/>
                  </a:moveTo>
                  <a:lnTo>
                    <a:pt x="4559" y="2588"/>
                  </a:lnTo>
                  <a:lnTo>
                    <a:pt x="6912" y="2588"/>
                  </a:lnTo>
                  <a:lnTo>
                    <a:pt x="9853" y="0"/>
                  </a:lnTo>
                  <a:lnTo>
                    <a:pt x="19853" y="0"/>
                  </a:lnTo>
                  <a:lnTo>
                    <a:pt x="19853" y="2588"/>
                  </a:lnTo>
                  <a:lnTo>
                    <a:pt x="18235" y="3765"/>
                  </a:lnTo>
                  <a:lnTo>
                    <a:pt x="19853" y="6118"/>
                  </a:lnTo>
                  <a:lnTo>
                    <a:pt x="18235" y="9647"/>
                  </a:lnTo>
                  <a:lnTo>
                    <a:pt x="12941" y="13412"/>
                  </a:lnTo>
                  <a:lnTo>
                    <a:pt x="10588" y="19765"/>
                  </a:lnTo>
                  <a:lnTo>
                    <a:pt x="9853" y="16000"/>
                  </a:lnTo>
                  <a:lnTo>
                    <a:pt x="8382" y="18353"/>
                  </a:lnTo>
                  <a:lnTo>
                    <a:pt x="8382" y="9647"/>
                  </a:lnTo>
                  <a:lnTo>
                    <a:pt x="4559" y="9647"/>
                  </a:lnTo>
                  <a:lnTo>
                    <a:pt x="4559" y="8706"/>
                  </a:lnTo>
                  <a:lnTo>
                    <a:pt x="2353" y="6118"/>
                  </a:lnTo>
                  <a:lnTo>
                    <a:pt x="0" y="3765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95" name="Freeform 175">
              <a:extLst>
                <a:ext uri="{FF2B5EF4-FFF2-40B4-BE49-F238E27FC236}">
                  <a16:creationId xmlns:a16="http://schemas.microsoft.com/office/drawing/2014/main" id="{212ACB44-731F-E1F4-5CC7-7D46E8C29AE8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4" y="2652"/>
              <a:ext cx="137" cy="197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20000" h="20000">
                  <a:moveTo>
                    <a:pt x="14810" y="0"/>
                  </a:moveTo>
                  <a:lnTo>
                    <a:pt x="15743" y="0"/>
                  </a:lnTo>
                  <a:lnTo>
                    <a:pt x="15743" y="649"/>
                  </a:lnTo>
                  <a:lnTo>
                    <a:pt x="16618" y="1095"/>
                  </a:lnTo>
                  <a:lnTo>
                    <a:pt x="17201" y="2110"/>
                  </a:lnTo>
                  <a:lnTo>
                    <a:pt x="17201" y="2961"/>
                  </a:lnTo>
                  <a:lnTo>
                    <a:pt x="17201" y="4016"/>
                  </a:lnTo>
                  <a:lnTo>
                    <a:pt x="17551" y="5071"/>
                  </a:lnTo>
                  <a:lnTo>
                    <a:pt x="18717" y="5720"/>
                  </a:lnTo>
                  <a:lnTo>
                    <a:pt x="16327" y="5720"/>
                  </a:lnTo>
                  <a:lnTo>
                    <a:pt x="15102" y="5720"/>
                  </a:lnTo>
                  <a:lnTo>
                    <a:pt x="14810" y="6531"/>
                  </a:lnTo>
                  <a:lnTo>
                    <a:pt x="16618" y="7789"/>
                  </a:lnTo>
                  <a:lnTo>
                    <a:pt x="17551" y="8195"/>
                  </a:lnTo>
                  <a:lnTo>
                    <a:pt x="18134" y="9452"/>
                  </a:lnTo>
                  <a:lnTo>
                    <a:pt x="18717" y="9858"/>
                  </a:lnTo>
                  <a:lnTo>
                    <a:pt x="18717" y="10507"/>
                  </a:lnTo>
                  <a:lnTo>
                    <a:pt x="17551" y="10953"/>
                  </a:lnTo>
                  <a:lnTo>
                    <a:pt x="16618" y="12617"/>
                  </a:lnTo>
                  <a:lnTo>
                    <a:pt x="16327" y="12819"/>
                  </a:lnTo>
                  <a:lnTo>
                    <a:pt x="16327" y="14280"/>
                  </a:lnTo>
                  <a:lnTo>
                    <a:pt x="16618" y="14523"/>
                  </a:lnTo>
                  <a:lnTo>
                    <a:pt x="16618" y="15578"/>
                  </a:lnTo>
                  <a:lnTo>
                    <a:pt x="17551" y="15984"/>
                  </a:lnTo>
                  <a:lnTo>
                    <a:pt x="17551" y="16998"/>
                  </a:lnTo>
                  <a:lnTo>
                    <a:pt x="19592" y="18296"/>
                  </a:lnTo>
                  <a:lnTo>
                    <a:pt x="19942" y="18296"/>
                  </a:lnTo>
                  <a:lnTo>
                    <a:pt x="19592" y="19310"/>
                  </a:lnTo>
                  <a:lnTo>
                    <a:pt x="19942" y="19757"/>
                  </a:lnTo>
                  <a:lnTo>
                    <a:pt x="16618" y="19310"/>
                  </a:lnTo>
                  <a:lnTo>
                    <a:pt x="12653" y="19757"/>
                  </a:lnTo>
                  <a:lnTo>
                    <a:pt x="11837" y="19757"/>
                  </a:lnTo>
                  <a:lnTo>
                    <a:pt x="10029" y="19757"/>
                  </a:lnTo>
                  <a:lnTo>
                    <a:pt x="7872" y="19757"/>
                  </a:lnTo>
                  <a:lnTo>
                    <a:pt x="7872" y="19959"/>
                  </a:lnTo>
                  <a:lnTo>
                    <a:pt x="4548" y="19757"/>
                  </a:lnTo>
                  <a:lnTo>
                    <a:pt x="3615" y="19310"/>
                  </a:lnTo>
                  <a:lnTo>
                    <a:pt x="3615" y="17890"/>
                  </a:lnTo>
                  <a:lnTo>
                    <a:pt x="3615" y="16998"/>
                  </a:lnTo>
                  <a:lnTo>
                    <a:pt x="2391" y="16592"/>
                  </a:lnTo>
                  <a:lnTo>
                    <a:pt x="2157" y="16592"/>
                  </a:lnTo>
                  <a:lnTo>
                    <a:pt x="1574" y="15984"/>
                  </a:lnTo>
                  <a:lnTo>
                    <a:pt x="641" y="15578"/>
                  </a:lnTo>
                  <a:lnTo>
                    <a:pt x="0" y="15578"/>
                  </a:lnTo>
                  <a:lnTo>
                    <a:pt x="933" y="14280"/>
                  </a:lnTo>
                  <a:lnTo>
                    <a:pt x="1574" y="12819"/>
                  </a:lnTo>
                  <a:lnTo>
                    <a:pt x="3032" y="11765"/>
                  </a:lnTo>
                  <a:lnTo>
                    <a:pt x="4548" y="11116"/>
                  </a:lnTo>
                  <a:lnTo>
                    <a:pt x="5481" y="11116"/>
                  </a:lnTo>
                  <a:lnTo>
                    <a:pt x="6064" y="10953"/>
                  </a:lnTo>
                  <a:lnTo>
                    <a:pt x="6939" y="11602"/>
                  </a:lnTo>
                  <a:lnTo>
                    <a:pt x="6939" y="11765"/>
                  </a:lnTo>
                  <a:lnTo>
                    <a:pt x="7872" y="11765"/>
                  </a:lnTo>
                  <a:lnTo>
                    <a:pt x="8746" y="11116"/>
                  </a:lnTo>
                  <a:lnTo>
                    <a:pt x="9329" y="11116"/>
                  </a:lnTo>
                  <a:lnTo>
                    <a:pt x="8746" y="10507"/>
                  </a:lnTo>
                  <a:lnTo>
                    <a:pt x="10262" y="8398"/>
                  </a:lnTo>
                  <a:lnTo>
                    <a:pt x="11195" y="7789"/>
                  </a:lnTo>
                  <a:lnTo>
                    <a:pt x="11195" y="6734"/>
                  </a:lnTo>
                  <a:lnTo>
                    <a:pt x="12653" y="6531"/>
                  </a:lnTo>
                  <a:lnTo>
                    <a:pt x="12420" y="5720"/>
                  </a:lnTo>
                  <a:lnTo>
                    <a:pt x="13294" y="5071"/>
                  </a:lnTo>
                  <a:lnTo>
                    <a:pt x="13294" y="4422"/>
                  </a:lnTo>
                  <a:lnTo>
                    <a:pt x="14227" y="3408"/>
                  </a:lnTo>
                  <a:lnTo>
                    <a:pt x="15102" y="3813"/>
                  </a:lnTo>
                  <a:lnTo>
                    <a:pt x="16327" y="2759"/>
                  </a:lnTo>
                  <a:lnTo>
                    <a:pt x="15743" y="1663"/>
                  </a:lnTo>
                  <a:lnTo>
                    <a:pt x="14810" y="1258"/>
                  </a:lnTo>
                  <a:lnTo>
                    <a:pt x="14810" y="0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96" name="Freeform 176">
              <a:extLst>
                <a:ext uri="{FF2B5EF4-FFF2-40B4-BE49-F238E27FC236}">
                  <a16:creationId xmlns:a16="http://schemas.microsoft.com/office/drawing/2014/main" id="{985571C5-AA49-F675-2E56-C40C957B7D02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0" y="2799"/>
              <a:ext cx="146" cy="178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1 w 20000"/>
                <a:gd name="T17" fmla="*/ 0 h 20000"/>
                <a:gd name="T18" fmla="*/ 1 w 20000"/>
                <a:gd name="T19" fmla="*/ 0 h 20000"/>
                <a:gd name="T20" fmla="*/ 1 w 20000"/>
                <a:gd name="T21" fmla="*/ 0 h 20000"/>
                <a:gd name="T22" fmla="*/ 1 w 20000"/>
                <a:gd name="T23" fmla="*/ 0 h 20000"/>
                <a:gd name="T24" fmla="*/ 1 w 20000"/>
                <a:gd name="T25" fmla="*/ 0 h 20000"/>
                <a:gd name="T26" fmla="*/ 1 w 20000"/>
                <a:gd name="T27" fmla="*/ 0 h 20000"/>
                <a:gd name="T28" fmla="*/ 1 w 20000"/>
                <a:gd name="T29" fmla="*/ 0 h 20000"/>
                <a:gd name="T30" fmla="*/ 1 w 20000"/>
                <a:gd name="T31" fmla="*/ 0 h 20000"/>
                <a:gd name="T32" fmla="*/ 1 w 20000"/>
                <a:gd name="T33" fmla="*/ 1 h 20000"/>
                <a:gd name="T34" fmla="*/ 1 w 20000"/>
                <a:gd name="T35" fmla="*/ 1 h 20000"/>
                <a:gd name="T36" fmla="*/ 1 w 20000"/>
                <a:gd name="T37" fmla="*/ 1 h 20000"/>
                <a:gd name="T38" fmla="*/ 1 w 20000"/>
                <a:gd name="T39" fmla="*/ 1 h 20000"/>
                <a:gd name="T40" fmla="*/ 1 w 20000"/>
                <a:gd name="T41" fmla="*/ 1 h 20000"/>
                <a:gd name="T42" fmla="*/ 1 w 20000"/>
                <a:gd name="T43" fmla="*/ 1 h 20000"/>
                <a:gd name="T44" fmla="*/ 1 w 20000"/>
                <a:gd name="T45" fmla="*/ 1 h 20000"/>
                <a:gd name="T46" fmla="*/ 1 w 20000"/>
                <a:gd name="T47" fmla="*/ 1 h 20000"/>
                <a:gd name="T48" fmla="*/ 1 w 20000"/>
                <a:gd name="T49" fmla="*/ 1 h 20000"/>
                <a:gd name="T50" fmla="*/ 1 w 20000"/>
                <a:gd name="T51" fmla="*/ 2 h 20000"/>
                <a:gd name="T52" fmla="*/ 1 w 20000"/>
                <a:gd name="T53" fmla="*/ 1 h 20000"/>
                <a:gd name="T54" fmla="*/ 1 w 20000"/>
                <a:gd name="T55" fmla="*/ 1 h 20000"/>
                <a:gd name="T56" fmla="*/ 0 w 20000"/>
                <a:gd name="T57" fmla="*/ 1 h 20000"/>
                <a:gd name="T58" fmla="*/ 0 w 20000"/>
                <a:gd name="T59" fmla="*/ 1 h 20000"/>
                <a:gd name="T60" fmla="*/ 0 w 20000"/>
                <a:gd name="T61" fmla="*/ 1 h 20000"/>
                <a:gd name="T62" fmla="*/ 0 w 20000"/>
                <a:gd name="T63" fmla="*/ 1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w 20000"/>
                <a:gd name="T75" fmla="*/ 0 h 2000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20000" h="20000">
                  <a:moveTo>
                    <a:pt x="613" y="1839"/>
                  </a:moveTo>
                  <a:lnTo>
                    <a:pt x="891" y="1166"/>
                  </a:lnTo>
                  <a:lnTo>
                    <a:pt x="2340" y="717"/>
                  </a:lnTo>
                  <a:lnTo>
                    <a:pt x="3788" y="0"/>
                  </a:lnTo>
                  <a:lnTo>
                    <a:pt x="4345" y="717"/>
                  </a:lnTo>
                  <a:lnTo>
                    <a:pt x="4680" y="717"/>
                  </a:lnTo>
                  <a:lnTo>
                    <a:pt x="6072" y="1166"/>
                  </a:lnTo>
                  <a:lnTo>
                    <a:pt x="8969" y="1839"/>
                  </a:lnTo>
                  <a:lnTo>
                    <a:pt x="11309" y="3004"/>
                  </a:lnTo>
                  <a:lnTo>
                    <a:pt x="13872" y="3229"/>
                  </a:lnTo>
                  <a:lnTo>
                    <a:pt x="15042" y="1839"/>
                  </a:lnTo>
                  <a:lnTo>
                    <a:pt x="15877" y="1839"/>
                  </a:lnTo>
                  <a:lnTo>
                    <a:pt x="17326" y="1839"/>
                  </a:lnTo>
                  <a:lnTo>
                    <a:pt x="18217" y="2287"/>
                  </a:lnTo>
                  <a:lnTo>
                    <a:pt x="19944" y="2287"/>
                  </a:lnTo>
                  <a:lnTo>
                    <a:pt x="17660" y="4395"/>
                  </a:lnTo>
                  <a:lnTo>
                    <a:pt x="17660" y="11614"/>
                  </a:lnTo>
                  <a:lnTo>
                    <a:pt x="19053" y="13004"/>
                  </a:lnTo>
                  <a:lnTo>
                    <a:pt x="18774" y="13901"/>
                  </a:lnTo>
                  <a:lnTo>
                    <a:pt x="17326" y="14619"/>
                  </a:lnTo>
                  <a:lnTo>
                    <a:pt x="17326" y="15112"/>
                  </a:lnTo>
                  <a:lnTo>
                    <a:pt x="16435" y="15291"/>
                  </a:lnTo>
                  <a:lnTo>
                    <a:pt x="15320" y="15785"/>
                  </a:lnTo>
                  <a:lnTo>
                    <a:pt x="15042" y="16951"/>
                  </a:lnTo>
                  <a:lnTo>
                    <a:pt x="13872" y="18789"/>
                  </a:lnTo>
                  <a:lnTo>
                    <a:pt x="12981" y="19955"/>
                  </a:lnTo>
                  <a:lnTo>
                    <a:pt x="9805" y="17668"/>
                  </a:lnTo>
                  <a:lnTo>
                    <a:pt x="9805" y="16457"/>
                  </a:lnTo>
                  <a:lnTo>
                    <a:pt x="891" y="12063"/>
                  </a:lnTo>
                  <a:lnTo>
                    <a:pt x="0" y="12063"/>
                  </a:lnTo>
                  <a:lnTo>
                    <a:pt x="0" y="9731"/>
                  </a:lnTo>
                  <a:lnTo>
                    <a:pt x="1727" y="7399"/>
                  </a:lnTo>
                  <a:lnTo>
                    <a:pt x="2897" y="6233"/>
                  </a:lnTo>
                  <a:lnTo>
                    <a:pt x="1727" y="4395"/>
                  </a:lnTo>
                  <a:lnTo>
                    <a:pt x="1504" y="3229"/>
                  </a:lnTo>
                  <a:lnTo>
                    <a:pt x="1504" y="2556"/>
                  </a:lnTo>
                  <a:lnTo>
                    <a:pt x="613" y="2287"/>
                  </a:lnTo>
                  <a:lnTo>
                    <a:pt x="613" y="1839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97" name="Freeform 177">
              <a:extLst>
                <a:ext uri="{FF2B5EF4-FFF2-40B4-BE49-F238E27FC236}">
                  <a16:creationId xmlns:a16="http://schemas.microsoft.com/office/drawing/2014/main" id="{02100B79-F43B-C605-42B1-39214E9B282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2" y="3096"/>
              <a:ext cx="2" cy="12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0000" h="20000">
                  <a:moveTo>
                    <a:pt x="16667" y="19286"/>
                  </a:moveTo>
                  <a:lnTo>
                    <a:pt x="0" y="11429"/>
                  </a:lnTo>
                  <a:lnTo>
                    <a:pt x="0" y="4286"/>
                  </a:lnTo>
                  <a:lnTo>
                    <a:pt x="0" y="0"/>
                  </a:lnTo>
                  <a:lnTo>
                    <a:pt x="16667" y="0"/>
                  </a:lnTo>
                  <a:lnTo>
                    <a:pt x="16667" y="19286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98" name="Freeform 178">
              <a:extLst>
                <a:ext uri="{FF2B5EF4-FFF2-40B4-BE49-F238E27FC236}">
                  <a16:creationId xmlns:a16="http://schemas.microsoft.com/office/drawing/2014/main" id="{35E83311-AB11-1F48-6ED5-66E3DDB54717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2" y="2822"/>
              <a:ext cx="132" cy="158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20000" h="20000">
                  <a:moveTo>
                    <a:pt x="13434" y="3139"/>
                  </a:moveTo>
                  <a:lnTo>
                    <a:pt x="14699" y="1823"/>
                  </a:lnTo>
                  <a:lnTo>
                    <a:pt x="14940" y="0"/>
                  </a:lnTo>
                  <a:lnTo>
                    <a:pt x="17169" y="0"/>
                  </a:lnTo>
                  <a:lnTo>
                    <a:pt x="18735" y="0"/>
                  </a:lnTo>
                  <a:lnTo>
                    <a:pt x="19940" y="0"/>
                  </a:lnTo>
                  <a:lnTo>
                    <a:pt x="19940" y="1316"/>
                  </a:lnTo>
                  <a:lnTo>
                    <a:pt x="19639" y="2076"/>
                  </a:lnTo>
                  <a:lnTo>
                    <a:pt x="18735" y="3949"/>
                  </a:lnTo>
                  <a:lnTo>
                    <a:pt x="18735" y="5266"/>
                  </a:lnTo>
                  <a:lnTo>
                    <a:pt x="18133" y="6278"/>
                  </a:lnTo>
                  <a:lnTo>
                    <a:pt x="18133" y="7646"/>
                  </a:lnTo>
                  <a:lnTo>
                    <a:pt x="18133" y="8658"/>
                  </a:lnTo>
                  <a:lnTo>
                    <a:pt x="18133" y="9418"/>
                  </a:lnTo>
                  <a:lnTo>
                    <a:pt x="16506" y="10734"/>
                  </a:lnTo>
                  <a:lnTo>
                    <a:pt x="15542" y="10734"/>
                  </a:lnTo>
                  <a:lnTo>
                    <a:pt x="14940" y="11797"/>
                  </a:lnTo>
                  <a:lnTo>
                    <a:pt x="14699" y="12304"/>
                  </a:lnTo>
                  <a:lnTo>
                    <a:pt x="13434" y="13114"/>
                  </a:lnTo>
                  <a:lnTo>
                    <a:pt x="13434" y="14430"/>
                  </a:lnTo>
                  <a:lnTo>
                    <a:pt x="13434" y="15696"/>
                  </a:lnTo>
                  <a:lnTo>
                    <a:pt x="13072" y="17063"/>
                  </a:lnTo>
                  <a:lnTo>
                    <a:pt x="12169" y="17873"/>
                  </a:lnTo>
                  <a:lnTo>
                    <a:pt x="10964" y="18380"/>
                  </a:lnTo>
                  <a:lnTo>
                    <a:pt x="10602" y="18633"/>
                  </a:lnTo>
                  <a:lnTo>
                    <a:pt x="9639" y="19646"/>
                  </a:lnTo>
                  <a:lnTo>
                    <a:pt x="9036" y="18633"/>
                  </a:lnTo>
                  <a:lnTo>
                    <a:pt x="8434" y="18380"/>
                  </a:lnTo>
                  <a:lnTo>
                    <a:pt x="7530" y="18380"/>
                  </a:lnTo>
                  <a:lnTo>
                    <a:pt x="6867" y="19139"/>
                  </a:lnTo>
                  <a:lnTo>
                    <a:pt x="5904" y="19139"/>
                  </a:lnTo>
                  <a:lnTo>
                    <a:pt x="5663" y="18633"/>
                  </a:lnTo>
                  <a:lnTo>
                    <a:pt x="5060" y="18633"/>
                  </a:lnTo>
                  <a:lnTo>
                    <a:pt x="4337" y="18380"/>
                  </a:lnTo>
                  <a:lnTo>
                    <a:pt x="3434" y="18633"/>
                  </a:lnTo>
                  <a:lnTo>
                    <a:pt x="3434" y="19139"/>
                  </a:lnTo>
                  <a:lnTo>
                    <a:pt x="2470" y="19949"/>
                  </a:lnTo>
                  <a:lnTo>
                    <a:pt x="1867" y="19139"/>
                  </a:lnTo>
                  <a:lnTo>
                    <a:pt x="0" y="17063"/>
                  </a:lnTo>
                  <a:lnTo>
                    <a:pt x="964" y="16506"/>
                  </a:lnTo>
                  <a:lnTo>
                    <a:pt x="1566" y="16253"/>
                  </a:lnTo>
                  <a:lnTo>
                    <a:pt x="1867" y="16506"/>
                  </a:lnTo>
                  <a:lnTo>
                    <a:pt x="2470" y="16506"/>
                  </a:lnTo>
                  <a:lnTo>
                    <a:pt x="2470" y="14987"/>
                  </a:lnTo>
                  <a:lnTo>
                    <a:pt x="1566" y="14430"/>
                  </a:lnTo>
                  <a:lnTo>
                    <a:pt x="1867" y="13114"/>
                  </a:lnTo>
                  <a:lnTo>
                    <a:pt x="2470" y="13620"/>
                  </a:lnTo>
                  <a:lnTo>
                    <a:pt x="3434" y="13620"/>
                  </a:lnTo>
                  <a:lnTo>
                    <a:pt x="4096" y="12304"/>
                  </a:lnTo>
                  <a:lnTo>
                    <a:pt x="5904" y="13620"/>
                  </a:lnTo>
                  <a:lnTo>
                    <a:pt x="7530" y="13114"/>
                  </a:lnTo>
                  <a:lnTo>
                    <a:pt x="8133" y="14177"/>
                  </a:lnTo>
                  <a:lnTo>
                    <a:pt x="8434" y="14177"/>
                  </a:lnTo>
                  <a:lnTo>
                    <a:pt x="8434" y="13114"/>
                  </a:lnTo>
                  <a:lnTo>
                    <a:pt x="9036" y="12304"/>
                  </a:lnTo>
                  <a:lnTo>
                    <a:pt x="9639" y="11544"/>
                  </a:lnTo>
                  <a:lnTo>
                    <a:pt x="9639" y="9418"/>
                  </a:lnTo>
                  <a:lnTo>
                    <a:pt x="8133" y="8658"/>
                  </a:lnTo>
                  <a:lnTo>
                    <a:pt x="8133" y="7342"/>
                  </a:lnTo>
                  <a:lnTo>
                    <a:pt x="8434" y="6835"/>
                  </a:lnTo>
                  <a:lnTo>
                    <a:pt x="9036" y="6278"/>
                  </a:lnTo>
                  <a:lnTo>
                    <a:pt x="8434" y="5468"/>
                  </a:lnTo>
                  <a:lnTo>
                    <a:pt x="8133" y="5266"/>
                  </a:lnTo>
                  <a:lnTo>
                    <a:pt x="6867" y="5266"/>
                  </a:lnTo>
                  <a:lnTo>
                    <a:pt x="5904" y="5468"/>
                  </a:lnTo>
                  <a:lnTo>
                    <a:pt x="5904" y="3949"/>
                  </a:lnTo>
                  <a:lnTo>
                    <a:pt x="6566" y="3139"/>
                  </a:lnTo>
                  <a:lnTo>
                    <a:pt x="5904" y="3139"/>
                  </a:lnTo>
                  <a:lnTo>
                    <a:pt x="10000" y="2582"/>
                  </a:lnTo>
                  <a:lnTo>
                    <a:pt x="13434" y="3139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199" name="Freeform 179">
              <a:extLst>
                <a:ext uri="{FF2B5EF4-FFF2-40B4-BE49-F238E27FC236}">
                  <a16:creationId xmlns:a16="http://schemas.microsoft.com/office/drawing/2014/main" id="{50B65A73-DF63-F63B-DA08-215BD31BF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4" y="2734"/>
              <a:ext cx="67" cy="75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20000" h="20000">
                  <a:moveTo>
                    <a:pt x="4910" y="0"/>
                  </a:moveTo>
                  <a:lnTo>
                    <a:pt x="7425" y="0"/>
                  </a:lnTo>
                  <a:lnTo>
                    <a:pt x="8623" y="2781"/>
                  </a:lnTo>
                  <a:lnTo>
                    <a:pt x="8623" y="5455"/>
                  </a:lnTo>
                  <a:lnTo>
                    <a:pt x="10539" y="5455"/>
                  </a:lnTo>
                  <a:lnTo>
                    <a:pt x="13054" y="5455"/>
                  </a:lnTo>
                  <a:lnTo>
                    <a:pt x="13054" y="3850"/>
                  </a:lnTo>
                  <a:lnTo>
                    <a:pt x="14970" y="4385"/>
                  </a:lnTo>
                  <a:lnTo>
                    <a:pt x="14970" y="6631"/>
                  </a:lnTo>
                  <a:lnTo>
                    <a:pt x="14970" y="8342"/>
                  </a:lnTo>
                  <a:lnTo>
                    <a:pt x="14970" y="8770"/>
                  </a:lnTo>
                  <a:lnTo>
                    <a:pt x="15449" y="11123"/>
                  </a:lnTo>
                  <a:lnTo>
                    <a:pt x="17964" y="11123"/>
                  </a:lnTo>
                  <a:lnTo>
                    <a:pt x="18683" y="11551"/>
                  </a:lnTo>
                  <a:lnTo>
                    <a:pt x="19880" y="12727"/>
                  </a:lnTo>
                  <a:lnTo>
                    <a:pt x="18683" y="16043"/>
                  </a:lnTo>
                  <a:lnTo>
                    <a:pt x="19880" y="19893"/>
                  </a:lnTo>
                  <a:lnTo>
                    <a:pt x="14970" y="18824"/>
                  </a:lnTo>
                  <a:lnTo>
                    <a:pt x="5629" y="12727"/>
                  </a:lnTo>
                  <a:lnTo>
                    <a:pt x="0" y="8342"/>
                  </a:lnTo>
                  <a:lnTo>
                    <a:pt x="1916" y="5455"/>
                  </a:lnTo>
                  <a:lnTo>
                    <a:pt x="3713" y="3850"/>
                  </a:lnTo>
                  <a:lnTo>
                    <a:pt x="3713" y="1711"/>
                  </a:lnTo>
                  <a:lnTo>
                    <a:pt x="4910" y="1711"/>
                  </a:lnTo>
                  <a:lnTo>
                    <a:pt x="4910" y="0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00" name="Freeform 180">
              <a:extLst>
                <a:ext uri="{FF2B5EF4-FFF2-40B4-BE49-F238E27FC236}">
                  <a16:creationId xmlns:a16="http://schemas.microsoft.com/office/drawing/2014/main" id="{9FAA7FD2-8854-9C90-3AC4-C17D407EA98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90" y="2277"/>
              <a:ext cx="276" cy="257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w 20000"/>
                <a:gd name="T75" fmla="*/ 0 h 20000"/>
                <a:gd name="T76" fmla="*/ 0 w 20000"/>
                <a:gd name="T77" fmla="*/ 0 h 20000"/>
                <a:gd name="T78" fmla="*/ 0 w 20000"/>
                <a:gd name="T79" fmla="*/ 0 h 20000"/>
                <a:gd name="T80" fmla="*/ 0 w 20000"/>
                <a:gd name="T81" fmla="*/ 0 h 20000"/>
                <a:gd name="T82" fmla="*/ 0 w 20000"/>
                <a:gd name="T83" fmla="*/ 0 h 20000"/>
                <a:gd name="T84" fmla="*/ 0 w 20000"/>
                <a:gd name="T85" fmla="*/ 0 h 20000"/>
                <a:gd name="T86" fmla="*/ 0 w 20000"/>
                <a:gd name="T87" fmla="*/ 0 h 20000"/>
                <a:gd name="T88" fmla="*/ 0 w 20000"/>
                <a:gd name="T89" fmla="*/ 0 h 20000"/>
                <a:gd name="T90" fmla="*/ 0 w 20000"/>
                <a:gd name="T91" fmla="*/ 0 h 20000"/>
                <a:gd name="T92" fmla="*/ 0 w 20000"/>
                <a:gd name="T93" fmla="*/ 0 h 20000"/>
                <a:gd name="T94" fmla="*/ 0 w 20000"/>
                <a:gd name="T95" fmla="*/ 0 h 20000"/>
                <a:gd name="T96" fmla="*/ 0 w 20000"/>
                <a:gd name="T97" fmla="*/ 0 h 20000"/>
                <a:gd name="T98" fmla="*/ 0 w 20000"/>
                <a:gd name="T99" fmla="*/ 0 h 20000"/>
                <a:gd name="T100" fmla="*/ 0 w 20000"/>
                <a:gd name="T101" fmla="*/ 0 h 2000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20000" h="20000">
                  <a:moveTo>
                    <a:pt x="0" y="4199"/>
                  </a:moveTo>
                  <a:lnTo>
                    <a:pt x="319" y="4199"/>
                  </a:lnTo>
                  <a:lnTo>
                    <a:pt x="1072" y="3390"/>
                  </a:lnTo>
                  <a:lnTo>
                    <a:pt x="783" y="2240"/>
                  </a:lnTo>
                  <a:lnTo>
                    <a:pt x="1797" y="1275"/>
                  </a:lnTo>
                  <a:lnTo>
                    <a:pt x="2725" y="964"/>
                  </a:lnTo>
                  <a:lnTo>
                    <a:pt x="2435" y="498"/>
                  </a:lnTo>
                  <a:lnTo>
                    <a:pt x="2435" y="0"/>
                  </a:lnTo>
                  <a:lnTo>
                    <a:pt x="3768" y="187"/>
                  </a:lnTo>
                  <a:lnTo>
                    <a:pt x="5101" y="498"/>
                  </a:lnTo>
                  <a:lnTo>
                    <a:pt x="5884" y="809"/>
                  </a:lnTo>
                  <a:lnTo>
                    <a:pt x="7072" y="964"/>
                  </a:lnTo>
                  <a:lnTo>
                    <a:pt x="7536" y="2240"/>
                  </a:lnTo>
                  <a:lnTo>
                    <a:pt x="9478" y="2924"/>
                  </a:lnTo>
                  <a:lnTo>
                    <a:pt x="12174" y="4323"/>
                  </a:lnTo>
                  <a:lnTo>
                    <a:pt x="12928" y="3546"/>
                  </a:lnTo>
                  <a:lnTo>
                    <a:pt x="13217" y="2924"/>
                  </a:lnTo>
                  <a:lnTo>
                    <a:pt x="12928" y="1617"/>
                  </a:lnTo>
                  <a:lnTo>
                    <a:pt x="13362" y="809"/>
                  </a:lnTo>
                  <a:lnTo>
                    <a:pt x="14406" y="498"/>
                  </a:lnTo>
                  <a:lnTo>
                    <a:pt x="14580" y="498"/>
                  </a:lnTo>
                  <a:lnTo>
                    <a:pt x="14870" y="187"/>
                  </a:lnTo>
                  <a:lnTo>
                    <a:pt x="15768" y="187"/>
                  </a:lnTo>
                  <a:lnTo>
                    <a:pt x="16551" y="498"/>
                  </a:lnTo>
                  <a:lnTo>
                    <a:pt x="16841" y="964"/>
                  </a:lnTo>
                  <a:lnTo>
                    <a:pt x="18029" y="1617"/>
                  </a:lnTo>
                  <a:lnTo>
                    <a:pt x="19507" y="2240"/>
                  </a:lnTo>
                  <a:lnTo>
                    <a:pt x="19217" y="2551"/>
                  </a:lnTo>
                  <a:lnTo>
                    <a:pt x="19507" y="3546"/>
                  </a:lnTo>
                  <a:lnTo>
                    <a:pt x="19217" y="4323"/>
                  </a:lnTo>
                  <a:lnTo>
                    <a:pt x="19507" y="5661"/>
                  </a:lnTo>
                  <a:lnTo>
                    <a:pt x="19971" y="16423"/>
                  </a:lnTo>
                  <a:lnTo>
                    <a:pt x="19971" y="19471"/>
                  </a:lnTo>
                  <a:lnTo>
                    <a:pt x="18783" y="19471"/>
                  </a:lnTo>
                  <a:lnTo>
                    <a:pt x="18783" y="19969"/>
                  </a:lnTo>
                  <a:lnTo>
                    <a:pt x="8551" y="14495"/>
                  </a:lnTo>
                  <a:lnTo>
                    <a:pt x="7072" y="15117"/>
                  </a:lnTo>
                  <a:lnTo>
                    <a:pt x="6174" y="15583"/>
                  </a:lnTo>
                  <a:lnTo>
                    <a:pt x="5101" y="14806"/>
                  </a:lnTo>
                  <a:lnTo>
                    <a:pt x="3449" y="14308"/>
                  </a:lnTo>
                  <a:lnTo>
                    <a:pt x="2725" y="13219"/>
                  </a:lnTo>
                  <a:lnTo>
                    <a:pt x="1797" y="12722"/>
                  </a:lnTo>
                  <a:lnTo>
                    <a:pt x="1217" y="13033"/>
                  </a:lnTo>
                  <a:lnTo>
                    <a:pt x="783" y="12224"/>
                  </a:lnTo>
                  <a:lnTo>
                    <a:pt x="783" y="11757"/>
                  </a:lnTo>
                  <a:lnTo>
                    <a:pt x="0" y="10482"/>
                  </a:lnTo>
                  <a:lnTo>
                    <a:pt x="609" y="9798"/>
                  </a:lnTo>
                  <a:lnTo>
                    <a:pt x="319" y="8523"/>
                  </a:lnTo>
                  <a:lnTo>
                    <a:pt x="609" y="7745"/>
                  </a:lnTo>
                  <a:lnTo>
                    <a:pt x="319" y="5972"/>
                  </a:lnTo>
                  <a:lnTo>
                    <a:pt x="0" y="4199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01" name="Freeform 181">
              <a:extLst>
                <a:ext uri="{FF2B5EF4-FFF2-40B4-BE49-F238E27FC236}">
                  <a16:creationId xmlns:a16="http://schemas.microsoft.com/office/drawing/2014/main" id="{F269A334-A0B2-054E-CDC3-4C961BB6D0DA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1" y="3107"/>
              <a:ext cx="137" cy="257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20000" h="20000">
                  <a:moveTo>
                    <a:pt x="4795" y="19969"/>
                  </a:moveTo>
                  <a:lnTo>
                    <a:pt x="3918" y="19470"/>
                  </a:lnTo>
                  <a:lnTo>
                    <a:pt x="1754" y="19159"/>
                  </a:lnTo>
                  <a:lnTo>
                    <a:pt x="819" y="18193"/>
                  </a:lnTo>
                  <a:lnTo>
                    <a:pt x="819" y="16604"/>
                  </a:lnTo>
                  <a:lnTo>
                    <a:pt x="234" y="16106"/>
                  </a:lnTo>
                  <a:lnTo>
                    <a:pt x="0" y="14486"/>
                  </a:lnTo>
                  <a:lnTo>
                    <a:pt x="819" y="13676"/>
                  </a:lnTo>
                  <a:lnTo>
                    <a:pt x="1520" y="13551"/>
                  </a:lnTo>
                  <a:lnTo>
                    <a:pt x="3918" y="11589"/>
                  </a:lnTo>
                  <a:lnTo>
                    <a:pt x="3918" y="11433"/>
                  </a:lnTo>
                  <a:lnTo>
                    <a:pt x="3918" y="10810"/>
                  </a:lnTo>
                  <a:lnTo>
                    <a:pt x="3333" y="10312"/>
                  </a:lnTo>
                  <a:lnTo>
                    <a:pt x="2690" y="9813"/>
                  </a:lnTo>
                  <a:lnTo>
                    <a:pt x="2690" y="8536"/>
                  </a:lnTo>
                  <a:lnTo>
                    <a:pt x="3918" y="6760"/>
                  </a:lnTo>
                  <a:lnTo>
                    <a:pt x="4211" y="6106"/>
                  </a:lnTo>
                  <a:lnTo>
                    <a:pt x="5380" y="5950"/>
                  </a:lnTo>
                  <a:lnTo>
                    <a:pt x="6316" y="5639"/>
                  </a:lnTo>
                  <a:lnTo>
                    <a:pt x="7251" y="5950"/>
                  </a:lnTo>
                  <a:lnTo>
                    <a:pt x="7251" y="5639"/>
                  </a:lnTo>
                  <a:lnTo>
                    <a:pt x="8129" y="5452"/>
                  </a:lnTo>
                  <a:lnTo>
                    <a:pt x="9064" y="5639"/>
                  </a:lnTo>
                  <a:lnTo>
                    <a:pt x="8713" y="5140"/>
                  </a:lnTo>
                  <a:lnTo>
                    <a:pt x="10526" y="4642"/>
                  </a:lnTo>
                  <a:lnTo>
                    <a:pt x="10526" y="5140"/>
                  </a:lnTo>
                  <a:lnTo>
                    <a:pt x="11813" y="4829"/>
                  </a:lnTo>
                  <a:lnTo>
                    <a:pt x="11111" y="4642"/>
                  </a:lnTo>
                  <a:lnTo>
                    <a:pt x="12047" y="3863"/>
                  </a:lnTo>
                  <a:lnTo>
                    <a:pt x="12047" y="4330"/>
                  </a:lnTo>
                  <a:lnTo>
                    <a:pt x="12982" y="3863"/>
                  </a:lnTo>
                  <a:lnTo>
                    <a:pt x="13626" y="3863"/>
                  </a:lnTo>
                  <a:lnTo>
                    <a:pt x="12690" y="3551"/>
                  </a:lnTo>
                  <a:lnTo>
                    <a:pt x="12982" y="3053"/>
                  </a:lnTo>
                  <a:lnTo>
                    <a:pt x="13626" y="3364"/>
                  </a:lnTo>
                  <a:lnTo>
                    <a:pt x="13626" y="3053"/>
                  </a:lnTo>
                  <a:lnTo>
                    <a:pt x="12982" y="2243"/>
                  </a:lnTo>
                  <a:lnTo>
                    <a:pt x="14211" y="2243"/>
                  </a:lnTo>
                  <a:lnTo>
                    <a:pt x="14211" y="2555"/>
                  </a:lnTo>
                  <a:lnTo>
                    <a:pt x="15088" y="2087"/>
                  </a:lnTo>
                  <a:lnTo>
                    <a:pt x="15380" y="2243"/>
                  </a:lnTo>
                  <a:lnTo>
                    <a:pt x="16023" y="1433"/>
                  </a:lnTo>
                  <a:lnTo>
                    <a:pt x="15380" y="623"/>
                  </a:lnTo>
                  <a:lnTo>
                    <a:pt x="16608" y="498"/>
                  </a:lnTo>
                  <a:lnTo>
                    <a:pt x="16959" y="0"/>
                  </a:lnTo>
                  <a:lnTo>
                    <a:pt x="16959" y="498"/>
                  </a:lnTo>
                  <a:lnTo>
                    <a:pt x="17544" y="498"/>
                  </a:lnTo>
                  <a:lnTo>
                    <a:pt x="17544" y="935"/>
                  </a:lnTo>
                  <a:lnTo>
                    <a:pt x="18129" y="1277"/>
                  </a:lnTo>
                  <a:lnTo>
                    <a:pt x="19357" y="3364"/>
                  </a:lnTo>
                  <a:lnTo>
                    <a:pt x="19942" y="4642"/>
                  </a:lnTo>
                  <a:lnTo>
                    <a:pt x="19006" y="5639"/>
                  </a:lnTo>
                  <a:lnTo>
                    <a:pt x="18129" y="5140"/>
                  </a:lnTo>
                  <a:lnTo>
                    <a:pt x="17544" y="5140"/>
                  </a:lnTo>
                  <a:lnTo>
                    <a:pt x="17544" y="5639"/>
                  </a:lnTo>
                  <a:lnTo>
                    <a:pt x="18129" y="6417"/>
                  </a:lnTo>
                  <a:lnTo>
                    <a:pt x="16959" y="7383"/>
                  </a:lnTo>
                  <a:lnTo>
                    <a:pt x="16959" y="8069"/>
                  </a:lnTo>
                  <a:lnTo>
                    <a:pt x="15088" y="11121"/>
                  </a:lnTo>
                  <a:lnTo>
                    <a:pt x="12047" y="14829"/>
                  </a:lnTo>
                  <a:lnTo>
                    <a:pt x="9064" y="19003"/>
                  </a:lnTo>
                  <a:lnTo>
                    <a:pt x="7836" y="19470"/>
                  </a:lnTo>
                  <a:lnTo>
                    <a:pt x="6316" y="19657"/>
                  </a:lnTo>
                  <a:lnTo>
                    <a:pt x="4795" y="19969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02" name="Freeform 182">
              <a:extLst>
                <a:ext uri="{FF2B5EF4-FFF2-40B4-BE49-F238E27FC236}">
                  <a16:creationId xmlns:a16="http://schemas.microsoft.com/office/drawing/2014/main" id="{912D7F7A-4B13-BBFB-DF67-A20CD837C608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7" y="3056"/>
              <a:ext cx="57" cy="144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w 20000"/>
                <a:gd name="T75" fmla="*/ 0 h 20000"/>
                <a:gd name="T76" fmla="*/ 0 w 20000"/>
                <a:gd name="T77" fmla="*/ 0 h 20000"/>
                <a:gd name="T78" fmla="*/ 0 w 20000"/>
                <a:gd name="T79" fmla="*/ 0 h 20000"/>
                <a:gd name="T80" fmla="*/ 0 w 20000"/>
                <a:gd name="T81" fmla="*/ 0 h 2000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0000" h="20000">
                  <a:moveTo>
                    <a:pt x="845" y="0"/>
                  </a:moveTo>
                  <a:lnTo>
                    <a:pt x="4366" y="552"/>
                  </a:lnTo>
                  <a:lnTo>
                    <a:pt x="6620" y="1105"/>
                  </a:lnTo>
                  <a:lnTo>
                    <a:pt x="10282" y="4254"/>
                  </a:lnTo>
                  <a:lnTo>
                    <a:pt x="10282" y="5635"/>
                  </a:lnTo>
                  <a:lnTo>
                    <a:pt x="11831" y="5967"/>
                  </a:lnTo>
                  <a:lnTo>
                    <a:pt x="10282" y="7403"/>
                  </a:lnTo>
                  <a:lnTo>
                    <a:pt x="10282" y="10829"/>
                  </a:lnTo>
                  <a:lnTo>
                    <a:pt x="12394" y="10829"/>
                  </a:lnTo>
                  <a:lnTo>
                    <a:pt x="15493" y="11713"/>
                  </a:lnTo>
                  <a:lnTo>
                    <a:pt x="17606" y="13425"/>
                  </a:lnTo>
                  <a:lnTo>
                    <a:pt x="19859" y="13978"/>
                  </a:lnTo>
                  <a:lnTo>
                    <a:pt x="19014" y="15359"/>
                  </a:lnTo>
                  <a:lnTo>
                    <a:pt x="17606" y="17127"/>
                  </a:lnTo>
                  <a:lnTo>
                    <a:pt x="16056" y="17680"/>
                  </a:lnTo>
                  <a:lnTo>
                    <a:pt x="15493" y="17680"/>
                  </a:lnTo>
                  <a:lnTo>
                    <a:pt x="15493" y="19116"/>
                  </a:lnTo>
                  <a:lnTo>
                    <a:pt x="14085" y="19945"/>
                  </a:lnTo>
                  <a:lnTo>
                    <a:pt x="12394" y="19116"/>
                  </a:lnTo>
                  <a:lnTo>
                    <a:pt x="10282" y="17680"/>
                  </a:lnTo>
                  <a:lnTo>
                    <a:pt x="9577" y="16796"/>
                  </a:lnTo>
                  <a:lnTo>
                    <a:pt x="10282" y="15359"/>
                  </a:lnTo>
                  <a:lnTo>
                    <a:pt x="10282" y="13425"/>
                  </a:lnTo>
                  <a:lnTo>
                    <a:pt x="8028" y="13094"/>
                  </a:lnTo>
                  <a:lnTo>
                    <a:pt x="4366" y="13425"/>
                  </a:lnTo>
                  <a:lnTo>
                    <a:pt x="2254" y="11713"/>
                  </a:lnTo>
                  <a:lnTo>
                    <a:pt x="845" y="11934"/>
                  </a:lnTo>
                  <a:lnTo>
                    <a:pt x="0" y="10829"/>
                  </a:lnTo>
                  <a:lnTo>
                    <a:pt x="845" y="9669"/>
                  </a:lnTo>
                  <a:lnTo>
                    <a:pt x="845" y="8232"/>
                  </a:lnTo>
                  <a:lnTo>
                    <a:pt x="3803" y="8232"/>
                  </a:lnTo>
                  <a:lnTo>
                    <a:pt x="4366" y="8011"/>
                  </a:lnTo>
                  <a:lnTo>
                    <a:pt x="2254" y="7127"/>
                  </a:lnTo>
                  <a:lnTo>
                    <a:pt x="3803" y="6519"/>
                  </a:lnTo>
                  <a:lnTo>
                    <a:pt x="3803" y="4807"/>
                  </a:lnTo>
                  <a:lnTo>
                    <a:pt x="3803" y="3702"/>
                  </a:lnTo>
                  <a:lnTo>
                    <a:pt x="5775" y="3370"/>
                  </a:lnTo>
                  <a:lnTo>
                    <a:pt x="5775" y="2818"/>
                  </a:lnTo>
                  <a:lnTo>
                    <a:pt x="4366" y="1989"/>
                  </a:lnTo>
                  <a:lnTo>
                    <a:pt x="2254" y="1105"/>
                  </a:lnTo>
                  <a:lnTo>
                    <a:pt x="845" y="0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03" name="Freeform 183">
              <a:extLst>
                <a:ext uri="{FF2B5EF4-FFF2-40B4-BE49-F238E27FC236}">
                  <a16:creationId xmlns:a16="http://schemas.microsoft.com/office/drawing/2014/main" id="{86D14879-6009-3C89-6980-A4F11A49437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0" y="2430"/>
              <a:ext cx="292" cy="276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w 20000"/>
                <a:gd name="T75" fmla="*/ 0 h 20000"/>
                <a:gd name="T76" fmla="*/ 0 w 20000"/>
                <a:gd name="T77" fmla="*/ 0 h 20000"/>
                <a:gd name="T78" fmla="*/ 0 w 20000"/>
                <a:gd name="T79" fmla="*/ 0 h 20000"/>
                <a:gd name="T80" fmla="*/ 0 w 20000"/>
                <a:gd name="T81" fmla="*/ 0 h 20000"/>
                <a:gd name="T82" fmla="*/ 0 w 20000"/>
                <a:gd name="T83" fmla="*/ 0 h 2000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20000" h="20000">
                  <a:moveTo>
                    <a:pt x="8892" y="0"/>
                  </a:moveTo>
                  <a:lnTo>
                    <a:pt x="16279" y="5544"/>
                  </a:lnTo>
                  <a:lnTo>
                    <a:pt x="16279" y="5864"/>
                  </a:lnTo>
                  <a:lnTo>
                    <a:pt x="16990" y="6299"/>
                  </a:lnTo>
                  <a:lnTo>
                    <a:pt x="17565" y="6589"/>
                  </a:lnTo>
                  <a:lnTo>
                    <a:pt x="18112" y="6734"/>
                  </a:lnTo>
                  <a:lnTo>
                    <a:pt x="18550" y="7054"/>
                  </a:lnTo>
                  <a:lnTo>
                    <a:pt x="18851" y="7518"/>
                  </a:lnTo>
                  <a:lnTo>
                    <a:pt x="18550" y="8099"/>
                  </a:lnTo>
                  <a:lnTo>
                    <a:pt x="18851" y="8244"/>
                  </a:lnTo>
                  <a:lnTo>
                    <a:pt x="19973" y="8099"/>
                  </a:lnTo>
                  <a:lnTo>
                    <a:pt x="19973" y="10653"/>
                  </a:lnTo>
                  <a:lnTo>
                    <a:pt x="19672" y="10943"/>
                  </a:lnTo>
                  <a:lnTo>
                    <a:pt x="19398" y="12163"/>
                  </a:lnTo>
                  <a:lnTo>
                    <a:pt x="18960" y="13033"/>
                  </a:lnTo>
                  <a:lnTo>
                    <a:pt x="18550" y="12917"/>
                  </a:lnTo>
                  <a:lnTo>
                    <a:pt x="16279" y="13033"/>
                  </a:lnTo>
                  <a:lnTo>
                    <a:pt x="16005" y="13353"/>
                  </a:lnTo>
                  <a:lnTo>
                    <a:pt x="14856" y="13643"/>
                  </a:lnTo>
                  <a:lnTo>
                    <a:pt x="13707" y="13353"/>
                  </a:lnTo>
                  <a:lnTo>
                    <a:pt x="13434" y="13817"/>
                  </a:lnTo>
                  <a:lnTo>
                    <a:pt x="12312" y="13817"/>
                  </a:lnTo>
                  <a:lnTo>
                    <a:pt x="12175" y="14572"/>
                  </a:lnTo>
                  <a:lnTo>
                    <a:pt x="11190" y="15007"/>
                  </a:lnTo>
                  <a:lnTo>
                    <a:pt x="11026" y="15298"/>
                  </a:lnTo>
                  <a:lnTo>
                    <a:pt x="10451" y="15298"/>
                  </a:lnTo>
                  <a:lnTo>
                    <a:pt x="10752" y="15762"/>
                  </a:lnTo>
                  <a:lnTo>
                    <a:pt x="10342" y="16052"/>
                  </a:lnTo>
                  <a:lnTo>
                    <a:pt x="9904" y="15588"/>
                  </a:lnTo>
                  <a:lnTo>
                    <a:pt x="9330" y="15762"/>
                  </a:lnTo>
                  <a:lnTo>
                    <a:pt x="9631" y="16517"/>
                  </a:lnTo>
                  <a:lnTo>
                    <a:pt x="9330" y="16517"/>
                  </a:lnTo>
                  <a:lnTo>
                    <a:pt x="9330" y="16952"/>
                  </a:lnTo>
                  <a:lnTo>
                    <a:pt x="8892" y="17562"/>
                  </a:lnTo>
                  <a:lnTo>
                    <a:pt x="8618" y="17562"/>
                  </a:lnTo>
                  <a:lnTo>
                    <a:pt x="8044" y="17707"/>
                  </a:lnTo>
                  <a:lnTo>
                    <a:pt x="8208" y="18491"/>
                  </a:lnTo>
                  <a:lnTo>
                    <a:pt x="8044" y="18926"/>
                  </a:lnTo>
                  <a:lnTo>
                    <a:pt x="8044" y="19361"/>
                  </a:lnTo>
                  <a:lnTo>
                    <a:pt x="7497" y="19681"/>
                  </a:lnTo>
                  <a:lnTo>
                    <a:pt x="7086" y="19681"/>
                  </a:lnTo>
                  <a:lnTo>
                    <a:pt x="6922" y="19216"/>
                  </a:lnTo>
                  <a:lnTo>
                    <a:pt x="6648" y="19216"/>
                  </a:lnTo>
                  <a:lnTo>
                    <a:pt x="6375" y="19361"/>
                  </a:lnTo>
                  <a:lnTo>
                    <a:pt x="6211" y="19681"/>
                  </a:lnTo>
                  <a:lnTo>
                    <a:pt x="6211" y="19971"/>
                  </a:lnTo>
                  <a:lnTo>
                    <a:pt x="5636" y="19681"/>
                  </a:lnTo>
                  <a:lnTo>
                    <a:pt x="5527" y="19361"/>
                  </a:lnTo>
                  <a:lnTo>
                    <a:pt x="5089" y="19971"/>
                  </a:lnTo>
                  <a:lnTo>
                    <a:pt x="4514" y="19361"/>
                  </a:lnTo>
                  <a:lnTo>
                    <a:pt x="4514" y="18926"/>
                  </a:lnTo>
                  <a:lnTo>
                    <a:pt x="4378" y="18781"/>
                  </a:lnTo>
                  <a:lnTo>
                    <a:pt x="4378" y="18142"/>
                  </a:lnTo>
                  <a:lnTo>
                    <a:pt x="4077" y="18026"/>
                  </a:lnTo>
                  <a:lnTo>
                    <a:pt x="3967" y="17707"/>
                  </a:lnTo>
                  <a:lnTo>
                    <a:pt x="3393" y="16836"/>
                  </a:lnTo>
                  <a:lnTo>
                    <a:pt x="3256" y="16952"/>
                  </a:lnTo>
                  <a:lnTo>
                    <a:pt x="2955" y="17242"/>
                  </a:lnTo>
                  <a:lnTo>
                    <a:pt x="2517" y="17242"/>
                  </a:lnTo>
                  <a:lnTo>
                    <a:pt x="1833" y="17707"/>
                  </a:lnTo>
                  <a:lnTo>
                    <a:pt x="1395" y="17242"/>
                  </a:lnTo>
                  <a:lnTo>
                    <a:pt x="1122" y="17242"/>
                  </a:lnTo>
                  <a:lnTo>
                    <a:pt x="985" y="16952"/>
                  </a:lnTo>
                  <a:lnTo>
                    <a:pt x="985" y="16836"/>
                  </a:lnTo>
                  <a:lnTo>
                    <a:pt x="985" y="16226"/>
                  </a:lnTo>
                  <a:lnTo>
                    <a:pt x="438" y="15762"/>
                  </a:lnTo>
                  <a:lnTo>
                    <a:pt x="274" y="15762"/>
                  </a:lnTo>
                  <a:lnTo>
                    <a:pt x="0" y="15298"/>
                  </a:lnTo>
                  <a:lnTo>
                    <a:pt x="274" y="14572"/>
                  </a:lnTo>
                  <a:lnTo>
                    <a:pt x="0" y="14398"/>
                  </a:lnTo>
                  <a:lnTo>
                    <a:pt x="0" y="13817"/>
                  </a:lnTo>
                  <a:lnTo>
                    <a:pt x="274" y="13643"/>
                  </a:lnTo>
                  <a:lnTo>
                    <a:pt x="274" y="13033"/>
                  </a:lnTo>
                  <a:lnTo>
                    <a:pt x="711" y="12453"/>
                  </a:lnTo>
                  <a:lnTo>
                    <a:pt x="1395" y="13033"/>
                  </a:lnTo>
                  <a:lnTo>
                    <a:pt x="1560" y="12627"/>
                  </a:lnTo>
                  <a:lnTo>
                    <a:pt x="2955" y="12917"/>
                  </a:lnTo>
                  <a:lnTo>
                    <a:pt x="3256" y="12627"/>
                  </a:lnTo>
                  <a:lnTo>
                    <a:pt x="3393" y="12917"/>
                  </a:lnTo>
                  <a:lnTo>
                    <a:pt x="7770" y="12917"/>
                  </a:lnTo>
                  <a:lnTo>
                    <a:pt x="8208" y="11843"/>
                  </a:lnTo>
                  <a:lnTo>
                    <a:pt x="7770" y="11379"/>
                  </a:lnTo>
                  <a:lnTo>
                    <a:pt x="6922" y="0"/>
                  </a:lnTo>
                  <a:lnTo>
                    <a:pt x="8892" y="0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04" name="Freeform 184">
              <a:extLst>
                <a:ext uri="{FF2B5EF4-FFF2-40B4-BE49-F238E27FC236}">
                  <a16:creationId xmlns:a16="http://schemas.microsoft.com/office/drawing/2014/main" id="{D74038A0-98E4-415F-DB27-1B6D486133F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3" y="2223"/>
              <a:ext cx="281" cy="283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w 20000"/>
                <a:gd name="T75" fmla="*/ 0 h 20000"/>
                <a:gd name="T76" fmla="*/ 0 w 20000"/>
                <a:gd name="T77" fmla="*/ 0 h 20000"/>
                <a:gd name="T78" fmla="*/ 0 w 20000"/>
                <a:gd name="T79" fmla="*/ 0 h 20000"/>
                <a:gd name="T80" fmla="*/ 0 w 20000"/>
                <a:gd name="T81" fmla="*/ 0 h 20000"/>
                <a:gd name="T82" fmla="*/ 0 w 20000"/>
                <a:gd name="T83" fmla="*/ 0 h 20000"/>
                <a:gd name="T84" fmla="*/ 0 w 20000"/>
                <a:gd name="T85" fmla="*/ 0 h 20000"/>
                <a:gd name="T86" fmla="*/ 0 w 20000"/>
                <a:gd name="T87" fmla="*/ 0 h 20000"/>
                <a:gd name="T88" fmla="*/ 0 w 20000"/>
                <a:gd name="T89" fmla="*/ 0 h 20000"/>
                <a:gd name="T90" fmla="*/ 0 w 20000"/>
                <a:gd name="T91" fmla="*/ 0 h 20000"/>
                <a:gd name="T92" fmla="*/ 0 w 20000"/>
                <a:gd name="T93" fmla="*/ 0 h 20000"/>
                <a:gd name="T94" fmla="*/ 0 w 20000"/>
                <a:gd name="T95" fmla="*/ 0 h 20000"/>
                <a:gd name="T96" fmla="*/ 0 w 20000"/>
                <a:gd name="T97" fmla="*/ 0 h 20000"/>
                <a:gd name="T98" fmla="*/ 0 w 20000"/>
                <a:gd name="T99" fmla="*/ 0 h 20000"/>
                <a:gd name="T100" fmla="*/ 0 w 20000"/>
                <a:gd name="T101" fmla="*/ 0 h 20000"/>
                <a:gd name="T102" fmla="*/ 0 w 20000"/>
                <a:gd name="T103" fmla="*/ 0 h 20000"/>
                <a:gd name="T104" fmla="*/ 0 w 20000"/>
                <a:gd name="T105" fmla="*/ 0 h 20000"/>
                <a:gd name="T106" fmla="*/ 0 w 20000"/>
                <a:gd name="T107" fmla="*/ 0 h 20000"/>
                <a:gd name="T108" fmla="*/ 0 w 20000"/>
                <a:gd name="T109" fmla="*/ 0 h 20000"/>
                <a:gd name="T110" fmla="*/ 0 w 20000"/>
                <a:gd name="T111" fmla="*/ 0 h 20000"/>
                <a:gd name="T112" fmla="*/ 0 w 20000"/>
                <a:gd name="T113" fmla="*/ 0 h 20000"/>
                <a:gd name="T114" fmla="*/ 0 w 20000"/>
                <a:gd name="T115" fmla="*/ 0 h 20000"/>
                <a:gd name="T116" fmla="*/ 0 w 20000"/>
                <a:gd name="T117" fmla="*/ 0 h 20000"/>
                <a:gd name="T118" fmla="*/ 0 w 20000"/>
                <a:gd name="T119" fmla="*/ 0 h 20000"/>
                <a:gd name="T120" fmla="*/ 0 w 20000"/>
                <a:gd name="T121" fmla="*/ 0 h 20000"/>
                <a:gd name="T122" fmla="*/ 0 w 20000"/>
                <a:gd name="T123" fmla="*/ 0 h 20000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0000" h="20000">
                  <a:moveTo>
                    <a:pt x="18807" y="878"/>
                  </a:moveTo>
                  <a:lnTo>
                    <a:pt x="19233" y="1473"/>
                  </a:lnTo>
                  <a:lnTo>
                    <a:pt x="19517" y="2210"/>
                  </a:lnTo>
                  <a:lnTo>
                    <a:pt x="19517" y="2805"/>
                  </a:lnTo>
                  <a:lnTo>
                    <a:pt x="19688" y="3824"/>
                  </a:lnTo>
                  <a:lnTo>
                    <a:pt x="19972" y="4278"/>
                  </a:lnTo>
                  <a:lnTo>
                    <a:pt x="19972" y="4703"/>
                  </a:lnTo>
                  <a:lnTo>
                    <a:pt x="19972" y="4986"/>
                  </a:lnTo>
                  <a:lnTo>
                    <a:pt x="17784" y="5297"/>
                  </a:lnTo>
                  <a:lnTo>
                    <a:pt x="17784" y="5722"/>
                  </a:lnTo>
                  <a:lnTo>
                    <a:pt x="16903" y="5864"/>
                  </a:lnTo>
                  <a:lnTo>
                    <a:pt x="16903" y="6147"/>
                  </a:lnTo>
                  <a:lnTo>
                    <a:pt x="16903" y="6601"/>
                  </a:lnTo>
                  <a:lnTo>
                    <a:pt x="16449" y="7054"/>
                  </a:lnTo>
                  <a:lnTo>
                    <a:pt x="14972" y="8385"/>
                  </a:lnTo>
                  <a:lnTo>
                    <a:pt x="13949" y="8527"/>
                  </a:lnTo>
                  <a:lnTo>
                    <a:pt x="13523" y="8385"/>
                  </a:lnTo>
                  <a:lnTo>
                    <a:pt x="13068" y="8527"/>
                  </a:lnTo>
                  <a:lnTo>
                    <a:pt x="12330" y="8527"/>
                  </a:lnTo>
                  <a:lnTo>
                    <a:pt x="11165" y="9263"/>
                  </a:lnTo>
                  <a:lnTo>
                    <a:pt x="10739" y="9547"/>
                  </a:lnTo>
                  <a:lnTo>
                    <a:pt x="10739" y="11445"/>
                  </a:lnTo>
                  <a:lnTo>
                    <a:pt x="10739" y="13371"/>
                  </a:lnTo>
                  <a:lnTo>
                    <a:pt x="6449" y="13484"/>
                  </a:lnTo>
                  <a:lnTo>
                    <a:pt x="6449" y="16601"/>
                  </a:lnTo>
                  <a:lnTo>
                    <a:pt x="5284" y="17025"/>
                  </a:lnTo>
                  <a:lnTo>
                    <a:pt x="4972" y="17309"/>
                  </a:lnTo>
                  <a:lnTo>
                    <a:pt x="4972" y="17762"/>
                  </a:lnTo>
                  <a:lnTo>
                    <a:pt x="4972" y="19518"/>
                  </a:lnTo>
                  <a:lnTo>
                    <a:pt x="284" y="19518"/>
                  </a:lnTo>
                  <a:lnTo>
                    <a:pt x="0" y="19972"/>
                  </a:lnTo>
                  <a:lnTo>
                    <a:pt x="284" y="18810"/>
                  </a:lnTo>
                  <a:lnTo>
                    <a:pt x="739" y="18187"/>
                  </a:lnTo>
                  <a:lnTo>
                    <a:pt x="1023" y="17762"/>
                  </a:lnTo>
                  <a:lnTo>
                    <a:pt x="1165" y="17309"/>
                  </a:lnTo>
                  <a:lnTo>
                    <a:pt x="1449" y="16884"/>
                  </a:lnTo>
                  <a:lnTo>
                    <a:pt x="1903" y="16147"/>
                  </a:lnTo>
                  <a:lnTo>
                    <a:pt x="2784" y="15127"/>
                  </a:lnTo>
                  <a:lnTo>
                    <a:pt x="2784" y="14249"/>
                  </a:lnTo>
                  <a:lnTo>
                    <a:pt x="3352" y="13371"/>
                  </a:lnTo>
                  <a:lnTo>
                    <a:pt x="4545" y="12040"/>
                  </a:lnTo>
                  <a:lnTo>
                    <a:pt x="5284" y="10878"/>
                  </a:lnTo>
                  <a:lnTo>
                    <a:pt x="6619" y="10425"/>
                  </a:lnTo>
                  <a:lnTo>
                    <a:pt x="7614" y="9972"/>
                  </a:lnTo>
                  <a:lnTo>
                    <a:pt x="8807" y="8810"/>
                  </a:lnTo>
                  <a:lnTo>
                    <a:pt x="9545" y="7649"/>
                  </a:lnTo>
                  <a:lnTo>
                    <a:pt x="9233" y="7054"/>
                  </a:lnTo>
                  <a:lnTo>
                    <a:pt x="9233" y="5864"/>
                  </a:lnTo>
                  <a:lnTo>
                    <a:pt x="9688" y="5297"/>
                  </a:lnTo>
                  <a:lnTo>
                    <a:pt x="9972" y="4561"/>
                  </a:lnTo>
                  <a:lnTo>
                    <a:pt x="10739" y="3541"/>
                  </a:lnTo>
                  <a:lnTo>
                    <a:pt x="11619" y="3088"/>
                  </a:lnTo>
                  <a:lnTo>
                    <a:pt x="13068" y="2380"/>
                  </a:lnTo>
                  <a:lnTo>
                    <a:pt x="13523" y="1190"/>
                  </a:lnTo>
                  <a:lnTo>
                    <a:pt x="13949" y="0"/>
                  </a:lnTo>
                  <a:lnTo>
                    <a:pt x="14688" y="0"/>
                  </a:lnTo>
                  <a:lnTo>
                    <a:pt x="15398" y="765"/>
                  </a:lnTo>
                  <a:lnTo>
                    <a:pt x="16619" y="765"/>
                  </a:lnTo>
                  <a:lnTo>
                    <a:pt x="17330" y="765"/>
                  </a:lnTo>
                  <a:lnTo>
                    <a:pt x="17784" y="453"/>
                  </a:lnTo>
                  <a:lnTo>
                    <a:pt x="18068" y="878"/>
                  </a:lnTo>
                  <a:lnTo>
                    <a:pt x="18807" y="878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05" name="Freeform 185">
              <a:extLst>
                <a:ext uri="{FF2B5EF4-FFF2-40B4-BE49-F238E27FC236}">
                  <a16:creationId xmlns:a16="http://schemas.microsoft.com/office/drawing/2014/main" id="{E7C988E0-A291-849A-4C21-B56DC48A0B96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3" y="2384"/>
              <a:ext cx="217" cy="237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w 20000"/>
                <a:gd name="T75" fmla="*/ 0 h 20000"/>
                <a:gd name="T76" fmla="*/ 0 w 20000"/>
                <a:gd name="T77" fmla="*/ 0 h 20000"/>
                <a:gd name="T78" fmla="*/ 0 w 20000"/>
                <a:gd name="T79" fmla="*/ 0 h 20000"/>
                <a:gd name="T80" fmla="*/ 0 w 20000"/>
                <a:gd name="T81" fmla="*/ 0 h 20000"/>
                <a:gd name="T82" fmla="*/ 0 w 20000"/>
                <a:gd name="T83" fmla="*/ 0 h 20000"/>
                <a:gd name="T84" fmla="*/ 0 w 20000"/>
                <a:gd name="T85" fmla="*/ 0 h 20000"/>
                <a:gd name="T86" fmla="*/ 0 w 20000"/>
                <a:gd name="T87" fmla="*/ 0 h 20000"/>
                <a:gd name="T88" fmla="*/ 0 w 20000"/>
                <a:gd name="T89" fmla="*/ 0 h 2000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20000" h="20000">
                  <a:moveTo>
                    <a:pt x="13897" y="0"/>
                  </a:moveTo>
                  <a:lnTo>
                    <a:pt x="19963" y="3885"/>
                  </a:lnTo>
                  <a:lnTo>
                    <a:pt x="17279" y="3885"/>
                  </a:lnTo>
                  <a:lnTo>
                    <a:pt x="18456" y="17128"/>
                  </a:lnTo>
                  <a:lnTo>
                    <a:pt x="19007" y="17669"/>
                  </a:lnTo>
                  <a:lnTo>
                    <a:pt x="18456" y="18919"/>
                  </a:lnTo>
                  <a:lnTo>
                    <a:pt x="12537" y="18919"/>
                  </a:lnTo>
                  <a:lnTo>
                    <a:pt x="12390" y="18581"/>
                  </a:lnTo>
                  <a:lnTo>
                    <a:pt x="11985" y="18919"/>
                  </a:lnTo>
                  <a:lnTo>
                    <a:pt x="10074" y="18581"/>
                  </a:lnTo>
                  <a:lnTo>
                    <a:pt x="9890" y="19054"/>
                  </a:lnTo>
                  <a:lnTo>
                    <a:pt x="8934" y="18378"/>
                  </a:lnTo>
                  <a:lnTo>
                    <a:pt x="8346" y="19054"/>
                  </a:lnTo>
                  <a:lnTo>
                    <a:pt x="8346" y="19764"/>
                  </a:lnTo>
                  <a:lnTo>
                    <a:pt x="7978" y="19966"/>
                  </a:lnTo>
                  <a:lnTo>
                    <a:pt x="7022" y="19764"/>
                  </a:lnTo>
                  <a:lnTo>
                    <a:pt x="6838" y="19426"/>
                  </a:lnTo>
                  <a:lnTo>
                    <a:pt x="6434" y="18919"/>
                  </a:lnTo>
                  <a:lnTo>
                    <a:pt x="6066" y="18919"/>
                  </a:lnTo>
                  <a:lnTo>
                    <a:pt x="5919" y="18041"/>
                  </a:lnTo>
                  <a:lnTo>
                    <a:pt x="5331" y="18041"/>
                  </a:lnTo>
                  <a:lnTo>
                    <a:pt x="4559" y="17128"/>
                  </a:lnTo>
                  <a:lnTo>
                    <a:pt x="3971" y="16993"/>
                  </a:lnTo>
                  <a:lnTo>
                    <a:pt x="2463" y="17128"/>
                  </a:lnTo>
                  <a:lnTo>
                    <a:pt x="1324" y="17128"/>
                  </a:lnTo>
                  <a:lnTo>
                    <a:pt x="515" y="17669"/>
                  </a:lnTo>
                  <a:lnTo>
                    <a:pt x="956" y="16622"/>
                  </a:lnTo>
                  <a:lnTo>
                    <a:pt x="1507" y="15203"/>
                  </a:lnTo>
                  <a:lnTo>
                    <a:pt x="1324" y="13480"/>
                  </a:lnTo>
                  <a:lnTo>
                    <a:pt x="515" y="12601"/>
                  </a:lnTo>
                  <a:lnTo>
                    <a:pt x="1324" y="12601"/>
                  </a:lnTo>
                  <a:lnTo>
                    <a:pt x="1324" y="11723"/>
                  </a:lnTo>
                  <a:lnTo>
                    <a:pt x="956" y="10709"/>
                  </a:lnTo>
                  <a:lnTo>
                    <a:pt x="515" y="11047"/>
                  </a:lnTo>
                  <a:lnTo>
                    <a:pt x="368" y="10169"/>
                  </a:lnTo>
                  <a:lnTo>
                    <a:pt x="0" y="10169"/>
                  </a:lnTo>
                  <a:lnTo>
                    <a:pt x="368" y="9628"/>
                  </a:lnTo>
                  <a:lnTo>
                    <a:pt x="6434" y="9628"/>
                  </a:lnTo>
                  <a:lnTo>
                    <a:pt x="6434" y="7534"/>
                  </a:lnTo>
                  <a:lnTo>
                    <a:pt x="6434" y="6993"/>
                  </a:lnTo>
                  <a:lnTo>
                    <a:pt x="6838" y="6655"/>
                  </a:lnTo>
                  <a:lnTo>
                    <a:pt x="8346" y="6149"/>
                  </a:lnTo>
                  <a:lnTo>
                    <a:pt x="8346" y="2432"/>
                  </a:lnTo>
                  <a:lnTo>
                    <a:pt x="13897" y="2297"/>
                  </a:lnTo>
                  <a:lnTo>
                    <a:pt x="13897" y="0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06" name="Freeform 186">
              <a:extLst>
                <a:ext uri="{FF2B5EF4-FFF2-40B4-BE49-F238E27FC236}">
                  <a16:creationId xmlns:a16="http://schemas.microsoft.com/office/drawing/2014/main" id="{15E38AE9-C659-54FD-0ECD-3BC2AA47CFE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6" y="3256"/>
              <a:ext cx="7" cy="15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0000" h="20000">
                  <a:moveTo>
                    <a:pt x="7059" y="19459"/>
                  </a:moveTo>
                  <a:lnTo>
                    <a:pt x="0" y="14054"/>
                  </a:lnTo>
                  <a:lnTo>
                    <a:pt x="0" y="10811"/>
                  </a:lnTo>
                  <a:lnTo>
                    <a:pt x="7059" y="0"/>
                  </a:lnTo>
                  <a:lnTo>
                    <a:pt x="18824" y="10811"/>
                  </a:lnTo>
                  <a:lnTo>
                    <a:pt x="7059" y="19459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07" name="Freeform 187">
              <a:extLst>
                <a:ext uri="{FF2B5EF4-FFF2-40B4-BE49-F238E27FC236}">
                  <a16:creationId xmlns:a16="http://schemas.microsoft.com/office/drawing/2014/main" id="{FC51BCF8-7CA7-3BD5-D89B-872832049502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5" y="3080"/>
              <a:ext cx="193" cy="305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w 20000"/>
                <a:gd name="T75" fmla="*/ 0 h 20000"/>
                <a:gd name="T76" fmla="*/ 0 w 20000"/>
                <a:gd name="T77" fmla="*/ 0 h 20000"/>
                <a:gd name="T78" fmla="*/ 0 w 20000"/>
                <a:gd name="T79" fmla="*/ 0 h 20000"/>
                <a:gd name="T80" fmla="*/ 0 w 20000"/>
                <a:gd name="T81" fmla="*/ 0 h 20000"/>
                <a:gd name="T82" fmla="*/ 0 w 20000"/>
                <a:gd name="T83" fmla="*/ 0 h 20000"/>
                <a:gd name="T84" fmla="*/ 0 w 20000"/>
                <a:gd name="T85" fmla="*/ 0 h 20000"/>
                <a:gd name="T86" fmla="*/ 0 w 20000"/>
                <a:gd name="T87" fmla="*/ 0 h 20000"/>
                <a:gd name="T88" fmla="*/ 0 w 20000"/>
                <a:gd name="T89" fmla="*/ 0 h 20000"/>
                <a:gd name="T90" fmla="*/ 0 w 20000"/>
                <a:gd name="T91" fmla="*/ 0 h 20000"/>
                <a:gd name="T92" fmla="*/ 0 w 20000"/>
                <a:gd name="T93" fmla="*/ 0 h 20000"/>
                <a:gd name="T94" fmla="*/ 0 w 20000"/>
                <a:gd name="T95" fmla="*/ 0 h 20000"/>
                <a:gd name="T96" fmla="*/ 0 w 20000"/>
                <a:gd name="T97" fmla="*/ 0 h 20000"/>
                <a:gd name="T98" fmla="*/ 0 w 20000"/>
                <a:gd name="T99" fmla="*/ 0 h 20000"/>
                <a:gd name="T100" fmla="*/ 0 w 20000"/>
                <a:gd name="T101" fmla="*/ 0 h 20000"/>
                <a:gd name="T102" fmla="*/ 0 w 20000"/>
                <a:gd name="T103" fmla="*/ 0 h 20000"/>
                <a:gd name="T104" fmla="*/ 0 w 20000"/>
                <a:gd name="T105" fmla="*/ 0 h 20000"/>
                <a:gd name="T106" fmla="*/ 0 w 20000"/>
                <a:gd name="T107" fmla="*/ 0 h 20000"/>
                <a:gd name="T108" fmla="*/ 0 w 20000"/>
                <a:gd name="T109" fmla="*/ 0 h 20000"/>
                <a:gd name="T110" fmla="*/ 0 w 20000"/>
                <a:gd name="T111" fmla="*/ 0 h 20000"/>
                <a:gd name="T112" fmla="*/ 0 w 20000"/>
                <a:gd name="T113" fmla="*/ 0 h 20000"/>
                <a:gd name="T114" fmla="*/ 0 w 20000"/>
                <a:gd name="T115" fmla="*/ 0 h 20000"/>
                <a:gd name="T116" fmla="*/ 0 w 20000"/>
                <a:gd name="T117" fmla="*/ 0 h 2000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0000" h="20000">
                  <a:moveTo>
                    <a:pt x="8820" y="1234"/>
                  </a:moveTo>
                  <a:lnTo>
                    <a:pt x="10062" y="1076"/>
                  </a:lnTo>
                  <a:lnTo>
                    <a:pt x="10518" y="1234"/>
                  </a:lnTo>
                  <a:lnTo>
                    <a:pt x="11180" y="1076"/>
                  </a:lnTo>
                  <a:lnTo>
                    <a:pt x="11843" y="1234"/>
                  </a:lnTo>
                  <a:lnTo>
                    <a:pt x="12671" y="1234"/>
                  </a:lnTo>
                  <a:lnTo>
                    <a:pt x="12878" y="1234"/>
                  </a:lnTo>
                  <a:lnTo>
                    <a:pt x="13954" y="1234"/>
                  </a:lnTo>
                  <a:lnTo>
                    <a:pt x="14576" y="1076"/>
                  </a:lnTo>
                  <a:lnTo>
                    <a:pt x="15031" y="814"/>
                  </a:lnTo>
                  <a:lnTo>
                    <a:pt x="15652" y="814"/>
                  </a:lnTo>
                  <a:lnTo>
                    <a:pt x="15652" y="1076"/>
                  </a:lnTo>
                  <a:lnTo>
                    <a:pt x="16315" y="814"/>
                  </a:lnTo>
                  <a:lnTo>
                    <a:pt x="17184" y="682"/>
                  </a:lnTo>
                  <a:lnTo>
                    <a:pt x="18468" y="420"/>
                  </a:lnTo>
                  <a:lnTo>
                    <a:pt x="19130" y="0"/>
                  </a:lnTo>
                  <a:lnTo>
                    <a:pt x="19545" y="420"/>
                  </a:lnTo>
                  <a:lnTo>
                    <a:pt x="19130" y="1076"/>
                  </a:lnTo>
                  <a:lnTo>
                    <a:pt x="19130" y="1785"/>
                  </a:lnTo>
                  <a:lnTo>
                    <a:pt x="19130" y="2310"/>
                  </a:lnTo>
                  <a:lnTo>
                    <a:pt x="19545" y="2861"/>
                  </a:lnTo>
                  <a:lnTo>
                    <a:pt x="19130" y="2992"/>
                  </a:lnTo>
                  <a:lnTo>
                    <a:pt x="19545" y="3543"/>
                  </a:lnTo>
                  <a:lnTo>
                    <a:pt x="19545" y="4619"/>
                  </a:lnTo>
                  <a:lnTo>
                    <a:pt x="19959" y="4777"/>
                  </a:lnTo>
                  <a:lnTo>
                    <a:pt x="19545" y="5171"/>
                  </a:lnTo>
                  <a:lnTo>
                    <a:pt x="19130" y="5433"/>
                  </a:lnTo>
                  <a:lnTo>
                    <a:pt x="19545" y="5696"/>
                  </a:lnTo>
                  <a:lnTo>
                    <a:pt x="18882" y="6115"/>
                  </a:lnTo>
                  <a:lnTo>
                    <a:pt x="18012" y="6772"/>
                  </a:lnTo>
                  <a:lnTo>
                    <a:pt x="17847" y="6929"/>
                  </a:lnTo>
                  <a:lnTo>
                    <a:pt x="17350" y="7192"/>
                  </a:lnTo>
                  <a:lnTo>
                    <a:pt x="16315" y="7480"/>
                  </a:lnTo>
                  <a:lnTo>
                    <a:pt x="16108" y="7874"/>
                  </a:lnTo>
                  <a:lnTo>
                    <a:pt x="13954" y="8268"/>
                  </a:lnTo>
                  <a:lnTo>
                    <a:pt x="12671" y="8688"/>
                  </a:lnTo>
                  <a:lnTo>
                    <a:pt x="12257" y="8976"/>
                  </a:lnTo>
                  <a:lnTo>
                    <a:pt x="12257" y="9239"/>
                  </a:lnTo>
                  <a:lnTo>
                    <a:pt x="11180" y="9764"/>
                  </a:lnTo>
                  <a:lnTo>
                    <a:pt x="10062" y="10315"/>
                  </a:lnTo>
                  <a:lnTo>
                    <a:pt x="8364" y="11391"/>
                  </a:lnTo>
                  <a:lnTo>
                    <a:pt x="8157" y="11811"/>
                  </a:lnTo>
                  <a:lnTo>
                    <a:pt x="8364" y="12493"/>
                  </a:lnTo>
                  <a:lnTo>
                    <a:pt x="8820" y="13307"/>
                  </a:lnTo>
                  <a:lnTo>
                    <a:pt x="9027" y="14278"/>
                  </a:lnTo>
                  <a:lnTo>
                    <a:pt x="9027" y="13990"/>
                  </a:lnTo>
                  <a:lnTo>
                    <a:pt x="9482" y="14278"/>
                  </a:lnTo>
                  <a:lnTo>
                    <a:pt x="9482" y="15092"/>
                  </a:lnTo>
                  <a:lnTo>
                    <a:pt x="9027" y="15459"/>
                  </a:lnTo>
                  <a:lnTo>
                    <a:pt x="8820" y="16430"/>
                  </a:lnTo>
                  <a:lnTo>
                    <a:pt x="9027" y="16168"/>
                  </a:lnTo>
                  <a:lnTo>
                    <a:pt x="9482" y="16588"/>
                  </a:lnTo>
                  <a:lnTo>
                    <a:pt x="8364" y="17113"/>
                  </a:lnTo>
                  <a:lnTo>
                    <a:pt x="5590" y="17769"/>
                  </a:lnTo>
                  <a:lnTo>
                    <a:pt x="4928" y="17927"/>
                  </a:lnTo>
                  <a:lnTo>
                    <a:pt x="4306" y="18346"/>
                  </a:lnTo>
                  <a:lnTo>
                    <a:pt x="3644" y="18609"/>
                  </a:lnTo>
                  <a:lnTo>
                    <a:pt x="3892" y="19003"/>
                  </a:lnTo>
                  <a:lnTo>
                    <a:pt x="4306" y="18871"/>
                  </a:lnTo>
                  <a:lnTo>
                    <a:pt x="4306" y="19003"/>
                  </a:lnTo>
                  <a:lnTo>
                    <a:pt x="4306" y="19974"/>
                  </a:lnTo>
                  <a:lnTo>
                    <a:pt x="3644" y="19974"/>
                  </a:lnTo>
                  <a:lnTo>
                    <a:pt x="2816" y="19685"/>
                  </a:lnTo>
                  <a:lnTo>
                    <a:pt x="3230" y="19003"/>
                  </a:lnTo>
                  <a:lnTo>
                    <a:pt x="2816" y="18609"/>
                  </a:lnTo>
                  <a:lnTo>
                    <a:pt x="2816" y="18346"/>
                  </a:lnTo>
                  <a:lnTo>
                    <a:pt x="2816" y="17507"/>
                  </a:lnTo>
                  <a:lnTo>
                    <a:pt x="2816" y="16588"/>
                  </a:lnTo>
                  <a:lnTo>
                    <a:pt x="2153" y="15459"/>
                  </a:lnTo>
                  <a:lnTo>
                    <a:pt x="2567" y="15092"/>
                  </a:lnTo>
                  <a:lnTo>
                    <a:pt x="2153" y="14934"/>
                  </a:lnTo>
                  <a:lnTo>
                    <a:pt x="1946" y="14278"/>
                  </a:lnTo>
                  <a:lnTo>
                    <a:pt x="3892" y="13176"/>
                  </a:lnTo>
                  <a:lnTo>
                    <a:pt x="4306" y="12625"/>
                  </a:lnTo>
                  <a:lnTo>
                    <a:pt x="4306" y="12231"/>
                  </a:lnTo>
                  <a:lnTo>
                    <a:pt x="4513" y="11811"/>
                  </a:lnTo>
                  <a:lnTo>
                    <a:pt x="5342" y="11129"/>
                  </a:lnTo>
                  <a:lnTo>
                    <a:pt x="4928" y="10735"/>
                  </a:lnTo>
                  <a:lnTo>
                    <a:pt x="4928" y="10315"/>
                  </a:lnTo>
                  <a:lnTo>
                    <a:pt x="4928" y="9764"/>
                  </a:lnTo>
                  <a:lnTo>
                    <a:pt x="5342" y="9764"/>
                  </a:lnTo>
                  <a:lnTo>
                    <a:pt x="4928" y="9659"/>
                  </a:lnTo>
                  <a:lnTo>
                    <a:pt x="5342" y="9396"/>
                  </a:lnTo>
                  <a:lnTo>
                    <a:pt x="5342" y="9239"/>
                  </a:lnTo>
                  <a:lnTo>
                    <a:pt x="5342" y="8556"/>
                  </a:lnTo>
                  <a:lnTo>
                    <a:pt x="5342" y="7874"/>
                  </a:lnTo>
                  <a:lnTo>
                    <a:pt x="4928" y="7192"/>
                  </a:lnTo>
                  <a:lnTo>
                    <a:pt x="4928" y="6929"/>
                  </a:lnTo>
                  <a:lnTo>
                    <a:pt x="3644" y="6929"/>
                  </a:lnTo>
                  <a:lnTo>
                    <a:pt x="3230" y="6772"/>
                  </a:lnTo>
                  <a:lnTo>
                    <a:pt x="2567" y="6509"/>
                  </a:lnTo>
                  <a:lnTo>
                    <a:pt x="2153" y="6378"/>
                  </a:lnTo>
                  <a:lnTo>
                    <a:pt x="870" y="6509"/>
                  </a:lnTo>
                  <a:lnTo>
                    <a:pt x="414" y="6115"/>
                  </a:lnTo>
                  <a:lnTo>
                    <a:pt x="414" y="5696"/>
                  </a:lnTo>
                  <a:lnTo>
                    <a:pt x="0" y="5171"/>
                  </a:lnTo>
                  <a:lnTo>
                    <a:pt x="5590" y="4068"/>
                  </a:lnTo>
                  <a:lnTo>
                    <a:pt x="6004" y="3937"/>
                  </a:lnTo>
                  <a:lnTo>
                    <a:pt x="6667" y="4777"/>
                  </a:lnTo>
                  <a:lnTo>
                    <a:pt x="7702" y="4619"/>
                  </a:lnTo>
                  <a:lnTo>
                    <a:pt x="8364" y="4777"/>
                  </a:lnTo>
                  <a:lnTo>
                    <a:pt x="8364" y="5696"/>
                  </a:lnTo>
                  <a:lnTo>
                    <a:pt x="8157" y="6378"/>
                  </a:lnTo>
                  <a:lnTo>
                    <a:pt x="8364" y="6772"/>
                  </a:lnTo>
                  <a:lnTo>
                    <a:pt x="9027" y="7480"/>
                  </a:lnTo>
                  <a:lnTo>
                    <a:pt x="9482" y="7874"/>
                  </a:lnTo>
                  <a:lnTo>
                    <a:pt x="9896" y="7480"/>
                  </a:lnTo>
                  <a:lnTo>
                    <a:pt x="9896" y="6772"/>
                  </a:lnTo>
                  <a:lnTo>
                    <a:pt x="10062" y="6772"/>
                  </a:lnTo>
                  <a:lnTo>
                    <a:pt x="10518" y="6509"/>
                  </a:lnTo>
                  <a:lnTo>
                    <a:pt x="10932" y="5696"/>
                  </a:lnTo>
                  <a:lnTo>
                    <a:pt x="11180" y="5039"/>
                  </a:lnTo>
                  <a:lnTo>
                    <a:pt x="10518" y="4777"/>
                  </a:lnTo>
                  <a:lnTo>
                    <a:pt x="9896" y="3937"/>
                  </a:lnTo>
                  <a:lnTo>
                    <a:pt x="9027" y="3543"/>
                  </a:lnTo>
                  <a:lnTo>
                    <a:pt x="8364" y="3543"/>
                  </a:lnTo>
                  <a:lnTo>
                    <a:pt x="8364" y="1890"/>
                  </a:lnTo>
                  <a:lnTo>
                    <a:pt x="8820" y="1234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08" name="Freeform 188">
              <a:extLst>
                <a:ext uri="{FF2B5EF4-FFF2-40B4-BE49-F238E27FC236}">
                  <a16:creationId xmlns:a16="http://schemas.microsoft.com/office/drawing/2014/main" id="{C639910F-2A5F-144D-F87A-BAA2F5F6720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32" y="3194"/>
              <a:ext cx="237" cy="226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w 20000"/>
                <a:gd name="T75" fmla="*/ 0 h 20000"/>
                <a:gd name="T76" fmla="*/ 0 w 20000"/>
                <a:gd name="T77" fmla="*/ 0 h 20000"/>
                <a:gd name="T78" fmla="*/ 0 w 20000"/>
                <a:gd name="T79" fmla="*/ 0 h 20000"/>
                <a:gd name="T80" fmla="*/ 0 w 20000"/>
                <a:gd name="T81" fmla="*/ 0 h 20000"/>
                <a:gd name="T82" fmla="*/ 0 w 20000"/>
                <a:gd name="T83" fmla="*/ 0 h 20000"/>
                <a:gd name="T84" fmla="*/ 0 w 20000"/>
                <a:gd name="T85" fmla="*/ 0 h 20000"/>
                <a:gd name="T86" fmla="*/ 0 w 20000"/>
                <a:gd name="T87" fmla="*/ 0 h 20000"/>
                <a:gd name="T88" fmla="*/ 0 w 20000"/>
                <a:gd name="T89" fmla="*/ 0 h 20000"/>
                <a:gd name="T90" fmla="*/ 0 w 20000"/>
                <a:gd name="T91" fmla="*/ 0 h 20000"/>
                <a:gd name="T92" fmla="*/ 0 w 20000"/>
                <a:gd name="T93" fmla="*/ 0 h 20000"/>
                <a:gd name="T94" fmla="*/ 0 w 20000"/>
                <a:gd name="T95" fmla="*/ 0 h 20000"/>
                <a:gd name="T96" fmla="*/ 0 w 20000"/>
                <a:gd name="T97" fmla="*/ 0 h 20000"/>
                <a:gd name="T98" fmla="*/ 0 w 20000"/>
                <a:gd name="T99" fmla="*/ 0 h 20000"/>
                <a:gd name="T100" fmla="*/ 0 w 20000"/>
                <a:gd name="T101" fmla="*/ 0 h 20000"/>
                <a:gd name="T102" fmla="*/ 0 w 20000"/>
                <a:gd name="T103" fmla="*/ 0 h 20000"/>
                <a:gd name="T104" fmla="*/ 0 w 20000"/>
                <a:gd name="T105" fmla="*/ 0 h 20000"/>
                <a:gd name="T106" fmla="*/ 0 w 20000"/>
                <a:gd name="T107" fmla="*/ 0 h 20000"/>
                <a:gd name="T108" fmla="*/ 0 w 20000"/>
                <a:gd name="T109" fmla="*/ 0 h 20000"/>
                <a:gd name="T110" fmla="*/ 0 w 20000"/>
                <a:gd name="T111" fmla="*/ 0 h 20000"/>
                <a:gd name="T112" fmla="*/ 0 w 20000"/>
                <a:gd name="T113" fmla="*/ 0 h 20000"/>
                <a:gd name="T114" fmla="*/ 0 w 20000"/>
                <a:gd name="T115" fmla="*/ 0 h 2000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20000" h="20000">
                  <a:moveTo>
                    <a:pt x="17162" y="1062"/>
                  </a:moveTo>
                  <a:lnTo>
                    <a:pt x="18378" y="708"/>
                  </a:lnTo>
                  <a:lnTo>
                    <a:pt x="18581" y="708"/>
                  </a:lnTo>
                  <a:lnTo>
                    <a:pt x="19426" y="1062"/>
                  </a:lnTo>
                  <a:lnTo>
                    <a:pt x="19966" y="1451"/>
                  </a:lnTo>
                  <a:lnTo>
                    <a:pt x="19426" y="1451"/>
                  </a:lnTo>
                  <a:lnTo>
                    <a:pt x="18919" y="1628"/>
                  </a:lnTo>
                  <a:lnTo>
                    <a:pt x="18581" y="1628"/>
                  </a:lnTo>
                  <a:lnTo>
                    <a:pt x="17500" y="2372"/>
                  </a:lnTo>
                  <a:lnTo>
                    <a:pt x="16993" y="1628"/>
                  </a:lnTo>
                  <a:lnTo>
                    <a:pt x="15777" y="2018"/>
                  </a:lnTo>
                  <a:lnTo>
                    <a:pt x="13818" y="2372"/>
                  </a:lnTo>
                  <a:lnTo>
                    <a:pt x="13480" y="8212"/>
                  </a:lnTo>
                  <a:lnTo>
                    <a:pt x="12095" y="8212"/>
                  </a:lnTo>
                  <a:lnTo>
                    <a:pt x="11892" y="12991"/>
                  </a:lnTo>
                  <a:lnTo>
                    <a:pt x="11554" y="19221"/>
                  </a:lnTo>
                  <a:lnTo>
                    <a:pt x="11047" y="19221"/>
                  </a:lnTo>
                  <a:lnTo>
                    <a:pt x="10304" y="19752"/>
                  </a:lnTo>
                  <a:lnTo>
                    <a:pt x="10169" y="19965"/>
                  </a:lnTo>
                  <a:lnTo>
                    <a:pt x="9628" y="19752"/>
                  </a:lnTo>
                  <a:lnTo>
                    <a:pt x="8919" y="19752"/>
                  </a:lnTo>
                  <a:lnTo>
                    <a:pt x="8412" y="19752"/>
                  </a:lnTo>
                  <a:lnTo>
                    <a:pt x="7534" y="19398"/>
                  </a:lnTo>
                  <a:lnTo>
                    <a:pt x="7534" y="18478"/>
                  </a:lnTo>
                  <a:lnTo>
                    <a:pt x="7399" y="18478"/>
                  </a:lnTo>
                  <a:lnTo>
                    <a:pt x="6993" y="18478"/>
                  </a:lnTo>
                  <a:lnTo>
                    <a:pt x="6655" y="19221"/>
                  </a:lnTo>
                  <a:lnTo>
                    <a:pt x="6486" y="19398"/>
                  </a:lnTo>
                  <a:lnTo>
                    <a:pt x="5270" y="18301"/>
                  </a:lnTo>
                  <a:lnTo>
                    <a:pt x="4730" y="16850"/>
                  </a:lnTo>
                  <a:lnTo>
                    <a:pt x="4730" y="16106"/>
                  </a:lnTo>
                  <a:lnTo>
                    <a:pt x="4561" y="15540"/>
                  </a:lnTo>
                  <a:lnTo>
                    <a:pt x="4223" y="13522"/>
                  </a:lnTo>
                  <a:lnTo>
                    <a:pt x="3885" y="12637"/>
                  </a:lnTo>
                  <a:lnTo>
                    <a:pt x="3682" y="11150"/>
                  </a:lnTo>
                  <a:lnTo>
                    <a:pt x="3682" y="10053"/>
                  </a:lnTo>
                  <a:lnTo>
                    <a:pt x="3682" y="9168"/>
                  </a:lnTo>
                  <a:lnTo>
                    <a:pt x="2973" y="8212"/>
                  </a:lnTo>
                  <a:lnTo>
                    <a:pt x="1959" y="5487"/>
                  </a:lnTo>
                  <a:lnTo>
                    <a:pt x="912" y="3469"/>
                  </a:lnTo>
                  <a:lnTo>
                    <a:pt x="541" y="2549"/>
                  </a:lnTo>
                  <a:lnTo>
                    <a:pt x="0" y="1451"/>
                  </a:lnTo>
                  <a:lnTo>
                    <a:pt x="0" y="496"/>
                  </a:lnTo>
                  <a:lnTo>
                    <a:pt x="203" y="496"/>
                  </a:lnTo>
                  <a:lnTo>
                    <a:pt x="912" y="496"/>
                  </a:lnTo>
                  <a:lnTo>
                    <a:pt x="1047" y="496"/>
                  </a:lnTo>
                  <a:lnTo>
                    <a:pt x="1959" y="0"/>
                  </a:lnTo>
                  <a:lnTo>
                    <a:pt x="2432" y="142"/>
                  </a:lnTo>
                  <a:lnTo>
                    <a:pt x="3345" y="708"/>
                  </a:lnTo>
                  <a:lnTo>
                    <a:pt x="3682" y="708"/>
                  </a:lnTo>
                  <a:lnTo>
                    <a:pt x="9628" y="496"/>
                  </a:lnTo>
                  <a:lnTo>
                    <a:pt x="9831" y="1062"/>
                  </a:lnTo>
                  <a:lnTo>
                    <a:pt x="10304" y="1451"/>
                  </a:lnTo>
                  <a:lnTo>
                    <a:pt x="12432" y="1628"/>
                  </a:lnTo>
                  <a:lnTo>
                    <a:pt x="13311" y="1628"/>
                  </a:lnTo>
                  <a:lnTo>
                    <a:pt x="13818" y="1628"/>
                  </a:lnTo>
                  <a:lnTo>
                    <a:pt x="14358" y="1628"/>
                  </a:lnTo>
                  <a:lnTo>
                    <a:pt x="17162" y="1062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09" name="Freeform 189">
              <a:extLst>
                <a:ext uri="{FF2B5EF4-FFF2-40B4-BE49-F238E27FC236}">
                  <a16:creationId xmlns:a16="http://schemas.microsoft.com/office/drawing/2014/main" id="{9DA2860F-3EE9-91DC-3E49-D74C92FD5077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7" y="2461"/>
              <a:ext cx="278" cy="218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w 20000"/>
                <a:gd name="T75" fmla="*/ 0 h 20000"/>
                <a:gd name="T76" fmla="*/ 0 w 20000"/>
                <a:gd name="T77" fmla="*/ 0 h 20000"/>
                <a:gd name="T78" fmla="*/ 0 w 20000"/>
                <a:gd name="T79" fmla="*/ 0 h 20000"/>
                <a:gd name="T80" fmla="*/ 0 w 20000"/>
                <a:gd name="T81" fmla="*/ 0 h 20000"/>
                <a:gd name="T82" fmla="*/ 0 w 20000"/>
                <a:gd name="T83" fmla="*/ 0 h 20000"/>
                <a:gd name="T84" fmla="*/ 0 w 20000"/>
                <a:gd name="T85" fmla="*/ 0 h 20000"/>
                <a:gd name="T86" fmla="*/ 0 w 20000"/>
                <a:gd name="T87" fmla="*/ 0 h 20000"/>
                <a:gd name="T88" fmla="*/ 0 w 20000"/>
                <a:gd name="T89" fmla="*/ 0 h 20000"/>
                <a:gd name="T90" fmla="*/ 0 w 20000"/>
                <a:gd name="T91" fmla="*/ 0 h 20000"/>
                <a:gd name="T92" fmla="*/ 0 w 20000"/>
                <a:gd name="T93" fmla="*/ 0 h 20000"/>
                <a:gd name="T94" fmla="*/ 0 w 20000"/>
                <a:gd name="T95" fmla="*/ 0 h 20000"/>
                <a:gd name="T96" fmla="*/ 0 w 20000"/>
                <a:gd name="T97" fmla="*/ 0 h 20000"/>
                <a:gd name="T98" fmla="*/ 0 w 20000"/>
                <a:gd name="T99" fmla="*/ 0 h 20000"/>
                <a:gd name="T100" fmla="*/ 0 w 20000"/>
                <a:gd name="T101" fmla="*/ 0 h 20000"/>
                <a:gd name="T102" fmla="*/ 0 w 20000"/>
                <a:gd name="T103" fmla="*/ 0 h 20000"/>
                <a:gd name="T104" fmla="*/ 0 w 20000"/>
                <a:gd name="T105" fmla="*/ 0 h 20000"/>
                <a:gd name="T106" fmla="*/ 0 w 20000"/>
                <a:gd name="T107" fmla="*/ 0 h 20000"/>
                <a:gd name="T108" fmla="*/ 0 w 20000"/>
                <a:gd name="T109" fmla="*/ 0 h 20000"/>
                <a:gd name="T110" fmla="*/ 0 w 20000"/>
                <a:gd name="T111" fmla="*/ 0 h 20000"/>
                <a:gd name="T112" fmla="*/ 0 w 20000"/>
                <a:gd name="T113" fmla="*/ 0 h 20000"/>
                <a:gd name="T114" fmla="*/ 0 w 20000"/>
                <a:gd name="T115" fmla="*/ 0 h 20000"/>
                <a:gd name="T116" fmla="*/ 0 w 20000"/>
                <a:gd name="T117" fmla="*/ 0 h 20000"/>
                <a:gd name="T118" fmla="*/ 0 w 20000"/>
                <a:gd name="T119" fmla="*/ 0 h 20000"/>
                <a:gd name="T120" fmla="*/ 0 w 20000"/>
                <a:gd name="T121" fmla="*/ 0 h 20000"/>
                <a:gd name="T122" fmla="*/ 0 w 20000"/>
                <a:gd name="T123" fmla="*/ 0 h 20000"/>
                <a:gd name="T124" fmla="*/ 0 w 20000"/>
                <a:gd name="T125" fmla="*/ 0 h 20000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0000" h="20000">
                  <a:moveTo>
                    <a:pt x="15201" y="0"/>
                  </a:moveTo>
                  <a:lnTo>
                    <a:pt x="16839" y="587"/>
                  </a:lnTo>
                  <a:lnTo>
                    <a:pt x="17874" y="1505"/>
                  </a:lnTo>
                  <a:lnTo>
                    <a:pt x="18793" y="954"/>
                  </a:lnTo>
                  <a:lnTo>
                    <a:pt x="19080" y="2092"/>
                  </a:lnTo>
                  <a:lnTo>
                    <a:pt x="19080" y="3450"/>
                  </a:lnTo>
                  <a:lnTo>
                    <a:pt x="19511" y="4000"/>
                  </a:lnTo>
                  <a:lnTo>
                    <a:pt x="19511" y="4587"/>
                  </a:lnTo>
                  <a:lnTo>
                    <a:pt x="19971" y="5505"/>
                  </a:lnTo>
                  <a:lnTo>
                    <a:pt x="19799" y="5688"/>
                  </a:lnTo>
                  <a:lnTo>
                    <a:pt x="19511" y="11009"/>
                  </a:lnTo>
                  <a:lnTo>
                    <a:pt x="17586" y="14055"/>
                  </a:lnTo>
                  <a:lnTo>
                    <a:pt x="17270" y="14642"/>
                  </a:lnTo>
                  <a:lnTo>
                    <a:pt x="17155" y="15376"/>
                  </a:lnTo>
                  <a:lnTo>
                    <a:pt x="17155" y="16147"/>
                  </a:lnTo>
                  <a:lnTo>
                    <a:pt x="16839" y="16881"/>
                  </a:lnTo>
                  <a:lnTo>
                    <a:pt x="16408" y="17101"/>
                  </a:lnTo>
                  <a:lnTo>
                    <a:pt x="15948" y="17468"/>
                  </a:lnTo>
                  <a:lnTo>
                    <a:pt x="13707" y="16881"/>
                  </a:lnTo>
                  <a:lnTo>
                    <a:pt x="13276" y="17101"/>
                  </a:lnTo>
                  <a:lnTo>
                    <a:pt x="12816" y="17468"/>
                  </a:lnTo>
                  <a:lnTo>
                    <a:pt x="12385" y="17651"/>
                  </a:lnTo>
                  <a:lnTo>
                    <a:pt x="11638" y="18055"/>
                  </a:lnTo>
                  <a:lnTo>
                    <a:pt x="10115" y="17101"/>
                  </a:lnTo>
                  <a:lnTo>
                    <a:pt x="8649" y="17468"/>
                  </a:lnTo>
                  <a:lnTo>
                    <a:pt x="8218" y="16881"/>
                  </a:lnTo>
                  <a:lnTo>
                    <a:pt x="7471" y="16514"/>
                  </a:lnTo>
                  <a:lnTo>
                    <a:pt x="6724" y="16147"/>
                  </a:lnTo>
                  <a:lnTo>
                    <a:pt x="6724" y="16514"/>
                  </a:lnTo>
                  <a:lnTo>
                    <a:pt x="5833" y="16514"/>
                  </a:lnTo>
                  <a:lnTo>
                    <a:pt x="5374" y="16881"/>
                  </a:lnTo>
                  <a:lnTo>
                    <a:pt x="5057" y="17651"/>
                  </a:lnTo>
                  <a:lnTo>
                    <a:pt x="4339" y="18459"/>
                  </a:lnTo>
                  <a:lnTo>
                    <a:pt x="4339" y="19963"/>
                  </a:lnTo>
                  <a:lnTo>
                    <a:pt x="3879" y="19376"/>
                  </a:lnTo>
                  <a:lnTo>
                    <a:pt x="3420" y="18606"/>
                  </a:lnTo>
                  <a:lnTo>
                    <a:pt x="3132" y="18606"/>
                  </a:lnTo>
                  <a:lnTo>
                    <a:pt x="2845" y="19376"/>
                  </a:lnTo>
                  <a:lnTo>
                    <a:pt x="2414" y="18606"/>
                  </a:lnTo>
                  <a:lnTo>
                    <a:pt x="2701" y="18459"/>
                  </a:lnTo>
                  <a:lnTo>
                    <a:pt x="2414" y="18055"/>
                  </a:lnTo>
                  <a:lnTo>
                    <a:pt x="1954" y="18055"/>
                  </a:lnTo>
                  <a:lnTo>
                    <a:pt x="1063" y="17468"/>
                  </a:lnTo>
                  <a:lnTo>
                    <a:pt x="1063" y="17101"/>
                  </a:lnTo>
                  <a:lnTo>
                    <a:pt x="1494" y="17101"/>
                  </a:lnTo>
                  <a:lnTo>
                    <a:pt x="1494" y="16881"/>
                  </a:lnTo>
                  <a:lnTo>
                    <a:pt x="1063" y="16881"/>
                  </a:lnTo>
                  <a:lnTo>
                    <a:pt x="460" y="16147"/>
                  </a:lnTo>
                  <a:lnTo>
                    <a:pt x="316" y="15596"/>
                  </a:lnTo>
                  <a:lnTo>
                    <a:pt x="0" y="15009"/>
                  </a:lnTo>
                  <a:lnTo>
                    <a:pt x="0" y="14422"/>
                  </a:lnTo>
                  <a:lnTo>
                    <a:pt x="1207" y="14055"/>
                  </a:lnTo>
                  <a:lnTo>
                    <a:pt x="1494" y="13651"/>
                  </a:lnTo>
                  <a:lnTo>
                    <a:pt x="3879" y="13505"/>
                  </a:lnTo>
                  <a:lnTo>
                    <a:pt x="4339" y="13651"/>
                  </a:lnTo>
                  <a:lnTo>
                    <a:pt x="4770" y="12550"/>
                  </a:lnTo>
                  <a:lnTo>
                    <a:pt x="5057" y="11009"/>
                  </a:lnTo>
                  <a:lnTo>
                    <a:pt x="5374" y="10642"/>
                  </a:lnTo>
                  <a:lnTo>
                    <a:pt x="5374" y="7413"/>
                  </a:lnTo>
                  <a:lnTo>
                    <a:pt x="7471" y="6459"/>
                  </a:lnTo>
                  <a:lnTo>
                    <a:pt x="9397" y="4183"/>
                  </a:lnTo>
                  <a:lnTo>
                    <a:pt x="13994" y="954"/>
                  </a:lnTo>
                  <a:lnTo>
                    <a:pt x="15201" y="0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10" name="Freeform 190">
              <a:extLst>
                <a:ext uri="{FF2B5EF4-FFF2-40B4-BE49-F238E27FC236}">
                  <a16:creationId xmlns:a16="http://schemas.microsoft.com/office/drawing/2014/main" id="{9FD9CE25-3567-4733-E72A-8BE65F71DE0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5" y="2637"/>
              <a:ext cx="211" cy="175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20000" h="20000">
                  <a:moveTo>
                    <a:pt x="18034" y="0"/>
                  </a:moveTo>
                  <a:lnTo>
                    <a:pt x="18601" y="1193"/>
                  </a:lnTo>
                  <a:lnTo>
                    <a:pt x="18979" y="1651"/>
                  </a:lnTo>
                  <a:lnTo>
                    <a:pt x="18979" y="3073"/>
                  </a:lnTo>
                  <a:lnTo>
                    <a:pt x="19584" y="3532"/>
                  </a:lnTo>
                  <a:lnTo>
                    <a:pt x="19962" y="4771"/>
                  </a:lnTo>
                  <a:lnTo>
                    <a:pt x="19206" y="5917"/>
                  </a:lnTo>
                  <a:lnTo>
                    <a:pt x="18601" y="5459"/>
                  </a:lnTo>
                  <a:lnTo>
                    <a:pt x="18034" y="6651"/>
                  </a:lnTo>
                  <a:lnTo>
                    <a:pt x="18034" y="7385"/>
                  </a:lnTo>
                  <a:lnTo>
                    <a:pt x="17429" y="8073"/>
                  </a:lnTo>
                  <a:lnTo>
                    <a:pt x="17618" y="8991"/>
                  </a:lnTo>
                  <a:lnTo>
                    <a:pt x="16635" y="9266"/>
                  </a:lnTo>
                  <a:lnTo>
                    <a:pt x="16635" y="10413"/>
                  </a:lnTo>
                  <a:lnTo>
                    <a:pt x="16030" y="11147"/>
                  </a:lnTo>
                  <a:lnTo>
                    <a:pt x="15085" y="13486"/>
                  </a:lnTo>
                  <a:lnTo>
                    <a:pt x="15463" y="14220"/>
                  </a:lnTo>
                  <a:lnTo>
                    <a:pt x="15085" y="14220"/>
                  </a:lnTo>
                  <a:lnTo>
                    <a:pt x="14480" y="14954"/>
                  </a:lnTo>
                  <a:lnTo>
                    <a:pt x="13913" y="14954"/>
                  </a:lnTo>
                  <a:lnTo>
                    <a:pt x="13913" y="14725"/>
                  </a:lnTo>
                  <a:lnTo>
                    <a:pt x="13308" y="14037"/>
                  </a:lnTo>
                  <a:lnTo>
                    <a:pt x="12930" y="14220"/>
                  </a:lnTo>
                  <a:lnTo>
                    <a:pt x="12325" y="14220"/>
                  </a:lnTo>
                  <a:lnTo>
                    <a:pt x="11380" y="14954"/>
                  </a:lnTo>
                  <a:lnTo>
                    <a:pt x="10397" y="16101"/>
                  </a:lnTo>
                  <a:lnTo>
                    <a:pt x="9981" y="17798"/>
                  </a:lnTo>
                  <a:lnTo>
                    <a:pt x="9376" y="19220"/>
                  </a:lnTo>
                  <a:lnTo>
                    <a:pt x="9225" y="18991"/>
                  </a:lnTo>
                  <a:lnTo>
                    <a:pt x="9225" y="19220"/>
                  </a:lnTo>
                  <a:lnTo>
                    <a:pt x="7826" y="19679"/>
                  </a:lnTo>
                  <a:lnTo>
                    <a:pt x="6881" y="19220"/>
                  </a:lnTo>
                  <a:lnTo>
                    <a:pt x="6881" y="19679"/>
                  </a:lnTo>
                  <a:lnTo>
                    <a:pt x="5671" y="19954"/>
                  </a:lnTo>
                  <a:lnTo>
                    <a:pt x="5104" y="19679"/>
                  </a:lnTo>
                  <a:lnTo>
                    <a:pt x="4121" y="18073"/>
                  </a:lnTo>
                  <a:lnTo>
                    <a:pt x="4348" y="17798"/>
                  </a:lnTo>
                  <a:lnTo>
                    <a:pt x="4348" y="17339"/>
                  </a:lnTo>
                  <a:lnTo>
                    <a:pt x="3743" y="17339"/>
                  </a:lnTo>
                  <a:lnTo>
                    <a:pt x="3554" y="16101"/>
                  </a:lnTo>
                  <a:lnTo>
                    <a:pt x="2155" y="15459"/>
                  </a:lnTo>
                  <a:lnTo>
                    <a:pt x="227" y="15459"/>
                  </a:lnTo>
                  <a:lnTo>
                    <a:pt x="0" y="13486"/>
                  </a:lnTo>
                  <a:lnTo>
                    <a:pt x="0" y="11147"/>
                  </a:lnTo>
                  <a:lnTo>
                    <a:pt x="0" y="9954"/>
                  </a:lnTo>
                  <a:lnTo>
                    <a:pt x="605" y="9725"/>
                  </a:lnTo>
                  <a:lnTo>
                    <a:pt x="1021" y="8532"/>
                  </a:lnTo>
                  <a:lnTo>
                    <a:pt x="1172" y="8073"/>
                  </a:lnTo>
                  <a:lnTo>
                    <a:pt x="1172" y="7385"/>
                  </a:lnTo>
                  <a:lnTo>
                    <a:pt x="1550" y="6651"/>
                  </a:lnTo>
                  <a:lnTo>
                    <a:pt x="1172" y="4954"/>
                  </a:lnTo>
                  <a:lnTo>
                    <a:pt x="1172" y="4771"/>
                  </a:lnTo>
                  <a:lnTo>
                    <a:pt x="1172" y="2844"/>
                  </a:lnTo>
                  <a:lnTo>
                    <a:pt x="2155" y="1881"/>
                  </a:lnTo>
                  <a:lnTo>
                    <a:pt x="2571" y="917"/>
                  </a:lnTo>
                  <a:lnTo>
                    <a:pt x="3176" y="459"/>
                  </a:lnTo>
                  <a:lnTo>
                    <a:pt x="4348" y="459"/>
                  </a:lnTo>
                  <a:lnTo>
                    <a:pt x="4348" y="0"/>
                  </a:lnTo>
                  <a:lnTo>
                    <a:pt x="5293" y="459"/>
                  </a:lnTo>
                  <a:lnTo>
                    <a:pt x="6276" y="917"/>
                  </a:lnTo>
                  <a:lnTo>
                    <a:pt x="6881" y="1651"/>
                  </a:lnTo>
                  <a:lnTo>
                    <a:pt x="8809" y="1193"/>
                  </a:lnTo>
                  <a:lnTo>
                    <a:pt x="10775" y="2339"/>
                  </a:lnTo>
                  <a:lnTo>
                    <a:pt x="11758" y="1881"/>
                  </a:lnTo>
                  <a:lnTo>
                    <a:pt x="12325" y="1651"/>
                  </a:lnTo>
                  <a:lnTo>
                    <a:pt x="12930" y="1193"/>
                  </a:lnTo>
                  <a:lnTo>
                    <a:pt x="13497" y="917"/>
                  </a:lnTo>
                  <a:lnTo>
                    <a:pt x="16446" y="1651"/>
                  </a:lnTo>
                  <a:lnTo>
                    <a:pt x="17051" y="1193"/>
                  </a:lnTo>
                  <a:lnTo>
                    <a:pt x="17618" y="917"/>
                  </a:lnTo>
                  <a:lnTo>
                    <a:pt x="18034" y="0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11" name="Freeform 191">
              <a:extLst>
                <a:ext uri="{FF2B5EF4-FFF2-40B4-BE49-F238E27FC236}">
                  <a16:creationId xmlns:a16="http://schemas.microsoft.com/office/drawing/2014/main" id="{A08F2E3B-643C-A005-FC0C-5AAD818144B4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9" y="2908"/>
              <a:ext cx="35" cy="32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0000" h="20000">
                  <a:moveTo>
                    <a:pt x="8090" y="2532"/>
                  </a:moveTo>
                  <a:lnTo>
                    <a:pt x="11461" y="2532"/>
                  </a:lnTo>
                  <a:lnTo>
                    <a:pt x="11461" y="4051"/>
                  </a:lnTo>
                  <a:lnTo>
                    <a:pt x="17528" y="0"/>
                  </a:lnTo>
                  <a:lnTo>
                    <a:pt x="19775" y="6582"/>
                  </a:lnTo>
                  <a:lnTo>
                    <a:pt x="19775" y="12911"/>
                  </a:lnTo>
                  <a:lnTo>
                    <a:pt x="19775" y="15696"/>
                  </a:lnTo>
                  <a:lnTo>
                    <a:pt x="17528" y="16962"/>
                  </a:lnTo>
                  <a:lnTo>
                    <a:pt x="15056" y="12911"/>
                  </a:lnTo>
                  <a:lnTo>
                    <a:pt x="11461" y="15696"/>
                  </a:lnTo>
                  <a:lnTo>
                    <a:pt x="9213" y="16962"/>
                  </a:lnTo>
                  <a:lnTo>
                    <a:pt x="5843" y="19747"/>
                  </a:lnTo>
                  <a:lnTo>
                    <a:pt x="5843" y="15696"/>
                  </a:lnTo>
                  <a:lnTo>
                    <a:pt x="0" y="16962"/>
                  </a:lnTo>
                  <a:lnTo>
                    <a:pt x="0" y="15696"/>
                  </a:lnTo>
                  <a:lnTo>
                    <a:pt x="2247" y="12911"/>
                  </a:lnTo>
                  <a:lnTo>
                    <a:pt x="4719" y="6582"/>
                  </a:lnTo>
                  <a:lnTo>
                    <a:pt x="8090" y="4051"/>
                  </a:lnTo>
                  <a:lnTo>
                    <a:pt x="8090" y="2532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12" name="Freeform 192">
              <a:extLst>
                <a:ext uri="{FF2B5EF4-FFF2-40B4-BE49-F238E27FC236}">
                  <a16:creationId xmlns:a16="http://schemas.microsoft.com/office/drawing/2014/main" id="{068748D3-F8FB-5259-2697-63D3D5B4C92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2" y="3037"/>
              <a:ext cx="212" cy="180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w 20000"/>
                <a:gd name="T75" fmla="*/ 0 h 20000"/>
                <a:gd name="T76" fmla="*/ 0 w 20000"/>
                <a:gd name="T77" fmla="*/ 0 h 20000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20000" h="20000">
                  <a:moveTo>
                    <a:pt x="15265" y="0"/>
                  </a:moveTo>
                  <a:lnTo>
                    <a:pt x="15871" y="1153"/>
                  </a:lnTo>
                  <a:lnTo>
                    <a:pt x="16439" y="1153"/>
                  </a:lnTo>
                  <a:lnTo>
                    <a:pt x="16818" y="1375"/>
                  </a:lnTo>
                  <a:lnTo>
                    <a:pt x="17424" y="1818"/>
                  </a:lnTo>
                  <a:lnTo>
                    <a:pt x="18030" y="1818"/>
                  </a:lnTo>
                  <a:lnTo>
                    <a:pt x="18409" y="2084"/>
                  </a:lnTo>
                  <a:lnTo>
                    <a:pt x="18598" y="2084"/>
                  </a:lnTo>
                  <a:lnTo>
                    <a:pt x="18977" y="2971"/>
                  </a:lnTo>
                  <a:lnTo>
                    <a:pt x="19583" y="3636"/>
                  </a:lnTo>
                  <a:lnTo>
                    <a:pt x="19962" y="4346"/>
                  </a:lnTo>
                  <a:lnTo>
                    <a:pt x="19962" y="4789"/>
                  </a:lnTo>
                  <a:lnTo>
                    <a:pt x="19394" y="5055"/>
                  </a:lnTo>
                  <a:lnTo>
                    <a:pt x="19394" y="5942"/>
                  </a:lnTo>
                  <a:lnTo>
                    <a:pt x="19394" y="7317"/>
                  </a:lnTo>
                  <a:lnTo>
                    <a:pt x="18977" y="7805"/>
                  </a:lnTo>
                  <a:lnTo>
                    <a:pt x="19583" y="8514"/>
                  </a:lnTo>
                  <a:lnTo>
                    <a:pt x="19394" y="8692"/>
                  </a:lnTo>
                  <a:lnTo>
                    <a:pt x="18598" y="8692"/>
                  </a:lnTo>
                  <a:lnTo>
                    <a:pt x="18598" y="9845"/>
                  </a:lnTo>
                  <a:lnTo>
                    <a:pt x="18409" y="10776"/>
                  </a:lnTo>
                  <a:lnTo>
                    <a:pt x="18598" y="11663"/>
                  </a:lnTo>
                  <a:lnTo>
                    <a:pt x="13485" y="13525"/>
                  </a:lnTo>
                  <a:lnTo>
                    <a:pt x="13864" y="14412"/>
                  </a:lnTo>
                  <a:lnTo>
                    <a:pt x="13864" y="15122"/>
                  </a:lnTo>
                  <a:lnTo>
                    <a:pt x="13485" y="15122"/>
                  </a:lnTo>
                  <a:lnTo>
                    <a:pt x="12727" y="15122"/>
                  </a:lnTo>
                  <a:lnTo>
                    <a:pt x="11364" y="15565"/>
                  </a:lnTo>
                  <a:lnTo>
                    <a:pt x="11364" y="16497"/>
                  </a:lnTo>
                  <a:lnTo>
                    <a:pt x="10379" y="16940"/>
                  </a:lnTo>
                  <a:lnTo>
                    <a:pt x="9394" y="17650"/>
                  </a:lnTo>
                  <a:lnTo>
                    <a:pt x="8598" y="19468"/>
                  </a:lnTo>
                  <a:lnTo>
                    <a:pt x="7803" y="19956"/>
                  </a:lnTo>
                  <a:lnTo>
                    <a:pt x="7652" y="19468"/>
                  </a:lnTo>
                  <a:lnTo>
                    <a:pt x="6061" y="19468"/>
                  </a:lnTo>
                  <a:lnTo>
                    <a:pt x="5265" y="19246"/>
                  </a:lnTo>
                  <a:lnTo>
                    <a:pt x="4697" y="18758"/>
                  </a:lnTo>
                  <a:lnTo>
                    <a:pt x="3712" y="18315"/>
                  </a:lnTo>
                  <a:lnTo>
                    <a:pt x="3485" y="18315"/>
                  </a:lnTo>
                  <a:lnTo>
                    <a:pt x="2159" y="18758"/>
                  </a:lnTo>
                  <a:lnTo>
                    <a:pt x="1553" y="17428"/>
                  </a:lnTo>
                  <a:lnTo>
                    <a:pt x="0" y="15787"/>
                  </a:lnTo>
                  <a:lnTo>
                    <a:pt x="379" y="9623"/>
                  </a:lnTo>
                  <a:lnTo>
                    <a:pt x="3485" y="9623"/>
                  </a:lnTo>
                  <a:lnTo>
                    <a:pt x="3485" y="9135"/>
                  </a:lnTo>
                  <a:lnTo>
                    <a:pt x="3485" y="8692"/>
                  </a:lnTo>
                  <a:lnTo>
                    <a:pt x="3485" y="7317"/>
                  </a:lnTo>
                  <a:lnTo>
                    <a:pt x="3485" y="5055"/>
                  </a:lnTo>
                  <a:lnTo>
                    <a:pt x="4091" y="5499"/>
                  </a:lnTo>
                  <a:lnTo>
                    <a:pt x="4470" y="6608"/>
                  </a:lnTo>
                  <a:lnTo>
                    <a:pt x="5644" y="5499"/>
                  </a:lnTo>
                  <a:lnTo>
                    <a:pt x="6061" y="6608"/>
                  </a:lnTo>
                  <a:lnTo>
                    <a:pt x="7197" y="7317"/>
                  </a:lnTo>
                  <a:lnTo>
                    <a:pt x="7803" y="7317"/>
                  </a:lnTo>
                  <a:lnTo>
                    <a:pt x="8598" y="7317"/>
                  </a:lnTo>
                  <a:lnTo>
                    <a:pt x="8598" y="6608"/>
                  </a:lnTo>
                  <a:lnTo>
                    <a:pt x="8826" y="6608"/>
                  </a:lnTo>
                  <a:lnTo>
                    <a:pt x="9773" y="7982"/>
                  </a:lnTo>
                  <a:lnTo>
                    <a:pt x="10758" y="7982"/>
                  </a:lnTo>
                  <a:lnTo>
                    <a:pt x="11742" y="9623"/>
                  </a:lnTo>
                  <a:lnTo>
                    <a:pt x="11932" y="10333"/>
                  </a:lnTo>
                  <a:lnTo>
                    <a:pt x="12917" y="9845"/>
                  </a:lnTo>
                  <a:lnTo>
                    <a:pt x="12917" y="10333"/>
                  </a:lnTo>
                  <a:lnTo>
                    <a:pt x="13295" y="7982"/>
                  </a:lnTo>
                  <a:lnTo>
                    <a:pt x="12727" y="7982"/>
                  </a:lnTo>
                  <a:lnTo>
                    <a:pt x="12727" y="8514"/>
                  </a:lnTo>
                  <a:lnTo>
                    <a:pt x="11932" y="7982"/>
                  </a:lnTo>
                  <a:lnTo>
                    <a:pt x="11136" y="7317"/>
                  </a:lnTo>
                  <a:lnTo>
                    <a:pt x="10758" y="6874"/>
                  </a:lnTo>
                  <a:lnTo>
                    <a:pt x="11136" y="5942"/>
                  </a:lnTo>
                  <a:lnTo>
                    <a:pt x="11136" y="5055"/>
                  </a:lnTo>
                  <a:lnTo>
                    <a:pt x="11364" y="4346"/>
                  </a:lnTo>
                  <a:lnTo>
                    <a:pt x="11364" y="2971"/>
                  </a:lnTo>
                  <a:lnTo>
                    <a:pt x="11136" y="2528"/>
                  </a:lnTo>
                  <a:lnTo>
                    <a:pt x="11742" y="1818"/>
                  </a:lnTo>
                  <a:lnTo>
                    <a:pt x="11932" y="710"/>
                  </a:lnTo>
                  <a:lnTo>
                    <a:pt x="11932" y="177"/>
                  </a:lnTo>
                  <a:lnTo>
                    <a:pt x="15265" y="0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13" name="Freeform 193">
              <a:extLst>
                <a:ext uri="{FF2B5EF4-FFF2-40B4-BE49-F238E27FC236}">
                  <a16:creationId xmlns:a16="http://schemas.microsoft.com/office/drawing/2014/main" id="{04972582-DC1D-552C-6A92-F61C0973DF9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6" y="2586"/>
              <a:ext cx="108" cy="78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w 20000"/>
                <a:gd name="T75" fmla="*/ 0 h 20000"/>
                <a:gd name="T76" fmla="*/ 0 w 20000"/>
                <a:gd name="T77" fmla="*/ 0 h 20000"/>
                <a:gd name="T78" fmla="*/ 0 w 20000"/>
                <a:gd name="T79" fmla="*/ 0 h 20000"/>
                <a:gd name="T80" fmla="*/ 0 w 20000"/>
                <a:gd name="T81" fmla="*/ 0 h 20000"/>
                <a:gd name="T82" fmla="*/ 0 w 20000"/>
                <a:gd name="T83" fmla="*/ 0 h 20000"/>
                <a:gd name="T84" fmla="*/ 0 w 20000"/>
                <a:gd name="T85" fmla="*/ 0 h 20000"/>
                <a:gd name="T86" fmla="*/ 0 w 20000"/>
                <a:gd name="T87" fmla="*/ 0 h 20000"/>
                <a:gd name="T88" fmla="*/ 0 w 20000"/>
                <a:gd name="T89" fmla="*/ 0 h 20000"/>
                <a:gd name="T90" fmla="*/ 0 w 20000"/>
                <a:gd name="T91" fmla="*/ 0 h 20000"/>
                <a:gd name="T92" fmla="*/ 0 w 20000"/>
                <a:gd name="T93" fmla="*/ 0 h 20000"/>
                <a:gd name="T94" fmla="*/ 0 w 20000"/>
                <a:gd name="T95" fmla="*/ 0 h 20000"/>
                <a:gd name="T96" fmla="*/ 0 w 20000"/>
                <a:gd name="T97" fmla="*/ 0 h 20000"/>
                <a:gd name="T98" fmla="*/ 0 w 20000"/>
                <a:gd name="T99" fmla="*/ 0 h 20000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20000" h="20000">
                  <a:moveTo>
                    <a:pt x="2222" y="2030"/>
                  </a:moveTo>
                  <a:lnTo>
                    <a:pt x="3778" y="406"/>
                  </a:lnTo>
                  <a:lnTo>
                    <a:pt x="6148" y="406"/>
                  </a:lnTo>
                  <a:lnTo>
                    <a:pt x="9185" y="0"/>
                  </a:lnTo>
                  <a:lnTo>
                    <a:pt x="10296" y="406"/>
                  </a:lnTo>
                  <a:lnTo>
                    <a:pt x="11926" y="3147"/>
                  </a:lnTo>
                  <a:lnTo>
                    <a:pt x="13037" y="3147"/>
                  </a:lnTo>
                  <a:lnTo>
                    <a:pt x="13407" y="5787"/>
                  </a:lnTo>
                  <a:lnTo>
                    <a:pt x="14148" y="5787"/>
                  </a:lnTo>
                  <a:lnTo>
                    <a:pt x="14963" y="7310"/>
                  </a:lnTo>
                  <a:lnTo>
                    <a:pt x="15259" y="8325"/>
                  </a:lnTo>
                  <a:lnTo>
                    <a:pt x="17259" y="8934"/>
                  </a:lnTo>
                  <a:lnTo>
                    <a:pt x="17259" y="10964"/>
                  </a:lnTo>
                  <a:lnTo>
                    <a:pt x="18000" y="11574"/>
                  </a:lnTo>
                  <a:lnTo>
                    <a:pt x="17259" y="14112"/>
                  </a:lnTo>
                  <a:lnTo>
                    <a:pt x="18000" y="15736"/>
                  </a:lnTo>
                  <a:lnTo>
                    <a:pt x="18444" y="15736"/>
                  </a:lnTo>
                  <a:lnTo>
                    <a:pt x="19926" y="17259"/>
                  </a:lnTo>
                  <a:lnTo>
                    <a:pt x="19926" y="19391"/>
                  </a:lnTo>
                  <a:lnTo>
                    <a:pt x="18000" y="19391"/>
                  </a:lnTo>
                  <a:lnTo>
                    <a:pt x="17259" y="19391"/>
                  </a:lnTo>
                  <a:lnTo>
                    <a:pt x="16148" y="19898"/>
                  </a:lnTo>
                  <a:lnTo>
                    <a:pt x="14148" y="19391"/>
                  </a:lnTo>
                  <a:lnTo>
                    <a:pt x="14148" y="18274"/>
                  </a:lnTo>
                  <a:lnTo>
                    <a:pt x="11926" y="18274"/>
                  </a:lnTo>
                  <a:lnTo>
                    <a:pt x="6889" y="18274"/>
                  </a:lnTo>
                  <a:lnTo>
                    <a:pt x="5407" y="19391"/>
                  </a:lnTo>
                  <a:lnTo>
                    <a:pt x="4222" y="19391"/>
                  </a:lnTo>
                  <a:lnTo>
                    <a:pt x="1926" y="19898"/>
                  </a:lnTo>
                  <a:lnTo>
                    <a:pt x="4222" y="18274"/>
                  </a:lnTo>
                  <a:lnTo>
                    <a:pt x="1926" y="18274"/>
                  </a:lnTo>
                  <a:lnTo>
                    <a:pt x="1185" y="16751"/>
                  </a:lnTo>
                  <a:lnTo>
                    <a:pt x="4963" y="15736"/>
                  </a:lnTo>
                  <a:lnTo>
                    <a:pt x="4963" y="15127"/>
                  </a:lnTo>
                  <a:lnTo>
                    <a:pt x="6148" y="15127"/>
                  </a:lnTo>
                  <a:lnTo>
                    <a:pt x="7259" y="14112"/>
                  </a:lnTo>
                  <a:lnTo>
                    <a:pt x="10296" y="15736"/>
                  </a:lnTo>
                  <a:lnTo>
                    <a:pt x="11926" y="14112"/>
                  </a:lnTo>
                  <a:lnTo>
                    <a:pt x="9926" y="14112"/>
                  </a:lnTo>
                  <a:lnTo>
                    <a:pt x="8000" y="13096"/>
                  </a:lnTo>
                  <a:lnTo>
                    <a:pt x="5407" y="13096"/>
                  </a:lnTo>
                  <a:lnTo>
                    <a:pt x="1926" y="14112"/>
                  </a:lnTo>
                  <a:lnTo>
                    <a:pt x="1926" y="13096"/>
                  </a:lnTo>
                  <a:lnTo>
                    <a:pt x="2222" y="12589"/>
                  </a:lnTo>
                  <a:lnTo>
                    <a:pt x="1185" y="12589"/>
                  </a:lnTo>
                  <a:lnTo>
                    <a:pt x="296" y="11574"/>
                  </a:lnTo>
                  <a:lnTo>
                    <a:pt x="0" y="8934"/>
                  </a:lnTo>
                  <a:lnTo>
                    <a:pt x="296" y="7310"/>
                  </a:lnTo>
                  <a:lnTo>
                    <a:pt x="1926" y="4772"/>
                  </a:lnTo>
                  <a:lnTo>
                    <a:pt x="2222" y="2030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14" name="Freeform 194">
              <a:extLst>
                <a:ext uri="{FF2B5EF4-FFF2-40B4-BE49-F238E27FC236}">
                  <a16:creationId xmlns:a16="http://schemas.microsoft.com/office/drawing/2014/main" id="{9C704DFB-579B-3194-C9EB-7461E9C0FA6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7" y="2706"/>
              <a:ext cx="54" cy="60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20000" h="20000">
                  <a:moveTo>
                    <a:pt x="0" y="6184"/>
                  </a:moveTo>
                  <a:lnTo>
                    <a:pt x="2222" y="4079"/>
                  </a:lnTo>
                  <a:lnTo>
                    <a:pt x="3852" y="4079"/>
                  </a:lnTo>
                  <a:lnTo>
                    <a:pt x="6074" y="789"/>
                  </a:lnTo>
                  <a:lnTo>
                    <a:pt x="6815" y="789"/>
                  </a:lnTo>
                  <a:lnTo>
                    <a:pt x="13778" y="0"/>
                  </a:lnTo>
                  <a:lnTo>
                    <a:pt x="16000" y="3421"/>
                  </a:lnTo>
                  <a:lnTo>
                    <a:pt x="16000" y="5395"/>
                  </a:lnTo>
                  <a:lnTo>
                    <a:pt x="16889" y="6184"/>
                  </a:lnTo>
                  <a:lnTo>
                    <a:pt x="16889" y="9605"/>
                  </a:lnTo>
                  <a:lnTo>
                    <a:pt x="19852" y="9605"/>
                  </a:lnTo>
                  <a:lnTo>
                    <a:pt x="19852" y="11579"/>
                  </a:lnTo>
                  <a:lnTo>
                    <a:pt x="18370" y="11579"/>
                  </a:lnTo>
                  <a:lnTo>
                    <a:pt x="18370" y="14211"/>
                  </a:lnTo>
                  <a:lnTo>
                    <a:pt x="16000" y="16316"/>
                  </a:lnTo>
                  <a:lnTo>
                    <a:pt x="13778" y="19868"/>
                  </a:lnTo>
                  <a:lnTo>
                    <a:pt x="8444" y="17763"/>
                  </a:lnTo>
                  <a:lnTo>
                    <a:pt x="2222" y="15000"/>
                  </a:lnTo>
                  <a:lnTo>
                    <a:pt x="2222" y="12895"/>
                  </a:lnTo>
                  <a:lnTo>
                    <a:pt x="0" y="9605"/>
                  </a:lnTo>
                  <a:lnTo>
                    <a:pt x="0" y="7500"/>
                  </a:lnTo>
                  <a:lnTo>
                    <a:pt x="0" y="6184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15" name="Freeform 195">
              <a:extLst>
                <a:ext uri="{FF2B5EF4-FFF2-40B4-BE49-F238E27FC236}">
                  <a16:creationId xmlns:a16="http://schemas.microsoft.com/office/drawing/2014/main" id="{AFDB610C-1CF4-D2D5-0EB8-CC3601817B9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8" y="3173"/>
              <a:ext cx="140" cy="125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w 20000"/>
                <a:gd name="T75" fmla="*/ 0 h 20000"/>
                <a:gd name="T76" fmla="*/ 0 w 20000"/>
                <a:gd name="T77" fmla="*/ 0 h 20000"/>
                <a:gd name="T78" fmla="*/ 0 w 20000"/>
                <a:gd name="T79" fmla="*/ 0 h 20000"/>
                <a:gd name="T80" fmla="*/ 0 w 20000"/>
                <a:gd name="T81" fmla="*/ 0 h 20000"/>
                <a:gd name="T82" fmla="*/ 0 w 20000"/>
                <a:gd name="T83" fmla="*/ 0 h 20000"/>
                <a:gd name="T84" fmla="*/ 0 w 20000"/>
                <a:gd name="T85" fmla="*/ 0 h 20000"/>
                <a:gd name="T86" fmla="*/ 0 w 20000"/>
                <a:gd name="T87" fmla="*/ 0 h 20000"/>
                <a:gd name="T88" fmla="*/ 0 w 20000"/>
                <a:gd name="T89" fmla="*/ 0 h 20000"/>
                <a:gd name="T90" fmla="*/ 0 w 20000"/>
                <a:gd name="T91" fmla="*/ 0 h 20000"/>
                <a:gd name="T92" fmla="*/ 0 w 20000"/>
                <a:gd name="T93" fmla="*/ 0 h 20000"/>
                <a:gd name="T94" fmla="*/ 0 w 20000"/>
                <a:gd name="T95" fmla="*/ 0 h 20000"/>
                <a:gd name="T96" fmla="*/ 0 w 20000"/>
                <a:gd name="T97" fmla="*/ 0 h 20000"/>
                <a:gd name="T98" fmla="*/ 0 w 20000"/>
                <a:gd name="T99" fmla="*/ 0 h 20000"/>
                <a:gd name="T100" fmla="*/ 0 w 20000"/>
                <a:gd name="T101" fmla="*/ 0 h 2000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20000" h="20000">
                  <a:moveTo>
                    <a:pt x="0" y="6026"/>
                  </a:moveTo>
                  <a:lnTo>
                    <a:pt x="1207" y="6282"/>
                  </a:lnTo>
                  <a:lnTo>
                    <a:pt x="3563" y="6282"/>
                  </a:lnTo>
                  <a:lnTo>
                    <a:pt x="3851" y="6987"/>
                  </a:lnTo>
                  <a:lnTo>
                    <a:pt x="5057" y="6282"/>
                  </a:lnTo>
                  <a:lnTo>
                    <a:pt x="6264" y="3654"/>
                  </a:lnTo>
                  <a:lnTo>
                    <a:pt x="7759" y="2628"/>
                  </a:lnTo>
                  <a:lnTo>
                    <a:pt x="9253" y="1987"/>
                  </a:lnTo>
                  <a:lnTo>
                    <a:pt x="9253" y="641"/>
                  </a:lnTo>
                  <a:lnTo>
                    <a:pt x="11322" y="0"/>
                  </a:lnTo>
                  <a:lnTo>
                    <a:pt x="12529" y="0"/>
                  </a:lnTo>
                  <a:lnTo>
                    <a:pt x="13103" y="0"/>
                  </a:lnTo>
                  <a:lnTo>
                    <a:pt x="13736" y="1026"/>
                  </a:lnTo>
                  <a:lnTo>
                    <a:pt x="15517" y="641"/>
                  </a:lnTo>
                  <a:lnTo>
                    <a:pt x="16092" y="1026"/>
                  </a:lnTo>
                  <a:lnTo>
                    <a:pt x="17011" y="1667"/>
                  </a:lnTo>
                  <a:lnTo>
                    <a:pt x="17586" y="1987"/>
                  </a:lnTo>
                  <a:lnTo>
                    <a:pt x="19368" y="1987"/>
                  </a:lnTo>
                  <a:lnTo>
                    <a:pt x="19368" y="2628"/>
                  </a:lnTo>
                  <a:lnTo>
                    <a:pt x="19943" y="4295"/>
                  </a:lnTo>
                  <a:lnTo>
                    <a:pt x="19943" y="6026"/>
                  </a:lnTo>
                  <a:lnTo>
                    <a:pt x="19943" y="7628"/>
                  </a:lnTo>
                  <a:lnTo>
                    <a:pt x="19943" y="8013"/>
                  </a:lnTo>
                  <a:lnTo>
                    <a:pt x="19368" y="8654"/>
                  </a:lnTo>
                  <a:lnTo>
                    <a:pt x="19943" y="8910"/>
                  </a:lnTo>
                  <a:lnTo>
                    <a:pt x="19368" y="8910"/>
                  </a:lnTo>
                  <a:lnTo>
                    <a:pt x="19368" y="10256"/>
                  </a:lnTo>
                  <a:lnTo>
                    <a:pt x="19368" y="11282"/>
                  </a:lnTo>
                  <a:lnTo>
                    <a:pt x="19943" y="12308"/>
                  </a:lnTo>
                  <a:lnTo>
                    <a:pt x="18793" y="13910"/>
                  </a:lnTo>
                  <a:lnTo>
                    <a:pt x="18448" y="14936"/>
                  </a:lnTo>
                  <a:lnTo>
                    <a:pt x="18448" y="15897"/>
                  </a:lnTo>
                  <a:lnTo>
                    <a:pt x="17874" y="17308"/>
                  </a:lnTo>
                  <a:lnTo>
                    <a:pt x="15172" y="19936"/>
                  </a:lnTo>
                  <a:lnTo>
                    <a:pt x="14598" y="19231"/>
                  </a:lnTo>
                  <a:lnTo>
                    <a:pt x="13103" y="19936"/>
                  </a:lnTo>
                  <a:lnTo>
                    <a:pt x="11609" y="19231"/>
                  </a:lnTo>
                  <a:lnTo>
                    <a:pt x="10115" y="19231"/>
                  </a:lnTo>
                  <a:lnTo>
                    <a:pt x="9253" y="19231"/>
                  </a:lnTo>
                  <a:lnTo>
                    <a:pt x="9253" y="17564"/>
                  </a:lnTo>
                  <a:lnTo>
                    <a:pt x="7759" y="17308"/>
                  </a:lnTo>
                  <a:lnTo>
                    <a:pt x="6839" y="17308"/>
                  </a:lnTo>
                  <a:lnTo>
                    <a:pt x="6264" y="15897"/>
                  </a:lnTo>
                  <a:lnTo>
                    <a:pt x="5977" y="13910"/>
                  </a:lnTo>
                  <a:lnTo>
                    <a:pt x="5402" y="13910"/>
                  </a:lnTo>
                  <a:lnTo>
                    <a:pt x="5057" y="12308"/>
                  </a:lnTo>
                  <a:lnTo>
                    <a:pt x="3563" y="11667"/>
                  </a:lnTo>
                  <a:lnTo>
                    <a:pt x="2126" y="10641"/>
                  </a:lnTo>
                  <a:lnTo>
                    <a:pt x="2126" y="9615"/>
                  </a:lnTo>
                  <a:lnTo>
                    <a:pt x="575" y="7628"/>
                  </a:lnTo>
                  <a:lnTo>
                    <a:pt x="0" y="6026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16" name="Freeform 196">
              <a:extLst>
                <a:ext uri="{FF2B5EF4-FFF2-40B4-BE49-F238E27FC236}">
                  <a16:creationId xmlns:a16="http://schemas.microsoft.com/office/drawing/2014/main" id="{01B6B7D6-8538-636D-439B-3EB908A4B4F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6" y="2674"/>
              <a:ext cx="179" cy="241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w 20000"/>
                <a:gd name="T75" fmla="*/ 0 h 20000"/>
                <a:gd name="T76" fmla="*/ 0 w 20000"/>
                <a:gd name="T77" fmla="*/ 0 h 20000"/>
                <a:gd name="T78" fmla="*/ 0 w 20000"/>
                <a:gd name="T79" fmla="*/ 0 h 20000"/>
                <a:gd name="T80" fmla="*/ 0 w 20000"/>
                <a:gd name="T81" fmla="*/ 0 h 20000"/>
                <a:gd name="T82" fmla="*/ 0 w 20000"/>
                <a:gd name="T83" fmla="*/ 0 h 20000"/>
                <a:gd name="T84" fmla="*/ 0 w 20000"/>
                <a:gd name="T85" fmla="*/ 0 h 2000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20000" h="20000">
                  <a:moveTo>
                    <a:pt x="3453" y="1728"/>
                  </a:moveTo>
                  <a:lnTo>
                    <a:pt x="3946" y="1229"/>
                  </a:lnTo>
                  <a:lnTo>
                    <a:pt x="4170" y="897"/>
                  </a:lnTo>
                  <a:lnTo>
                    <a:pt x="5785" y="2259"/>
                  </a:lnTo>
                  <a:lnTo>
                    <a:pt x="6951" y="2591"/>
                  </a:lnTo>
                  <a:lnTo>
                    <a:pt x="9058" y="1728"/>
                  </a:lnTo>
                  <a:lnTo>
                    <a:pt x="10628" y="1894"/>
                  </a:lnTo>
                  <a:lnTo>
                    <a:pt x="12556" y="1395"/>
                  </a:lnTo>
                  <a:lnTo>
                    <a:pt x="13229" y="1395"/>
                  </a:lnTo>
                  <a:lnTo>
                    <a:pt x="15112" y="1229"/>
                  </a:lnTo>
                  <a:lnTo>
                    <a:pt x="16233" y="1229"/>
                  </a:lnTo>
                  <a:lnTo>
                    <a:pt x="17668" y="897"/>
                  </a:lnTo>
                  <a:lnTo>
                    <a:pt x="18565" y="532"/>
                  </a:lnTo>
                  <a:lnTo>
                    <a:pt x="18789" y="0"/>
                  </a:lnTo>
                  <a:lnTo>
                    <a:pt x="19955" y="365"/>
                  </a:lnTo>
                  <a:lnTo>
                    <a:pt x="19507" y="1229"/>
                  </a:lnTo>
                  <a:lnTo>
                    <a:pt x="19507" y="1395"/>
                  </a:lnTo>
                  <a:lnTo>
                    <a:pt x="19507" y="2591"/>
                  </a:lnTo>
                  <a:lnTo>
                    <a:pt x="19238" y="3953"/>
                  </a:lnTo>
                  <a:lnTo>
                    <a:pt x="17668" y="5515"/>
                  </a:lnTo>
                  <a:lnTo>
                    <a:pt x="17399" y="6179"/>
                  </a:lnTo>
                  <a:lnTo>
                    <a:pt x="17399" y="6711"/>
                  </a:lnTo>
                  <a:lnTo>
                    <a:pt x="15785" y="8439"/>
                  </a:lnTo>
                  <a:lnTo>
                    <a:pt x="15785" y="8970"/>
                  </a:lnTo>
                  <a:lnTo>
                    <a:pt x="13722" y="11362"/>
                  </a:lnTo>
                  <a:lnTo>
                    <a:pt x="10179" y="13920"/>
                  </a:lnTo>
                  <a:lnTo>
                    <a:pt x="7892" y="15349"/>
                  </a:lnTo>
                  <a:lnTo>
                    <a:pt x="4170" y="17542"/>
                  </a:lnTo>
                  <a:lnTo>
                    <a:pt x="1166" y="19967"/>
                  </a:lnTo>
                  <a:lnTo>
                    <a:pt x="0" y="18937"/>
                  </a:lnTo>
                  <a:lnTo>
                    <a:pt x="0" y="13588"/>
                  </a:lnTo>
                  <a:lnTo>
                    <a:pt x="1839" y="12027"/>
                  </a:lnTo>
                  <a:lnTo>
                    <a:pt x="2780" y="11694"/>
                  </a:lnTo>
                  <a:lnTo>
                    <a:pt x="3946" y="11694"/>
                  </a:lnTo>
                  <a:lnTo>
                    <a:pt x="4664" y="10864"/>
                  </a:lnTo>
                  <a:lnTo>
                    <a:pt x="7220" y="10332"/>
                  </a:lnTo>
                  <a:lnTo>
                    <a:pt x="7892" y="10332"/>
                  </a:lnTo>
                  <a:lnTo>
                    <a:pt x="13722" y="5847"/>
                  </a:lnTo>
                  <a:lnTo>
                    <a:pt x="11839" y="5847"/>
                  </a:lnTo>
                  <a:lnTo>
                    <a:pt x="5785" y="4153"/>
                  </a:lnTo>
                  <a:lnTo>
                    <a:pt x="4664" y="3621"/>
                  </a:lnTo>
                  <a:lnTo>
                    <a:pt x="3004" y="2259"/>
                  </a:lnTo>
                  <a:lnTo>
                    <a:pt x="3453" y="1728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17" name="Freeform 197">
              <a:extLst>
                <a:ext uri="{FF2B5EF4-FFF2-40B4-BE49-F238E27FC236}">
                  <a16:creationId xmlns:a16="http://schemas.microsoft.com/office/drawing/2014/main" id="{3E3D818A-E9D4-A72C-B693-9F29874F0D5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9" y="3293"/>
              <a:ext cx="288" cy="245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w 20000"/>
                <a:gd name="T75" fmla="*/ 0 h 20000"/>
                <a:gd name="T76" fmla="*/ 0 w 20000"/>
                <a:gd name="T77" fmla="*/ 0 h 20000"/>
                <a:gd name="T78" fmla="*/ 0 w 20000"/>
                <a:gd name="T79" fmla="*/ 0 h 20000"/>
                <a:gd name="T80" fmla="*/ 0 w 20000"/>
                <a:gd name="T81" fmla="*/ 0 h 20000"/>
                <a:gd name="T82" fmla="*/ 0 w 20000"/>
                <a:gd name="T83" fmla="*/ 0 h 20000"/>
                <a:gd name="T84" fmla="*/ 0 w 20000"/>
                <a:gd name="T85" fmla="*/ 0 h 20000"/>
                <a:gd name="T86" fmla="*/ 0 w 20000"/>
                <a:gd name="T87" fmla="*/ 0 h 20000"/>
                <a:gd name="T88" fmla="*/ 0 w 20000"/>
                <a:gd name="T89" fmla="*/ 0 h 20000"/>
                <a:gd name="T90" fmla="*/ 0 w 20000"/>
                <a:gd name="T91" fmla="*/ 0 h 20000"/>
                <a:gd name="T92" fmla="*/ 0 w 20000"/>
                <a:gd name="T93" fmla="*/ 0 h 20000"/>
                <a:gd name="T94" fmla="*/ 0 w 20000"/>
                <a:gd name="T95" fmla="*/ 0 h 2000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20000" h="20000">
                  <a:moveTo>
                    <a:pt x="15506" y="0"/>
                  </a:moveTo>
                  <a:lnTo>
                    <a:pt x="15090" y="523"/>
                  </a:lnTo>
                  <a:lnTo>
                    <a:pt x="14646" y="523"/>
                  </a:lnTo>
                  <a:lnTo>
                    <a:pt x="13953" y="1373"/>
                  </a:lnTo>
                  <a:lnTo>
                    <a:pt x="13675" y="1373"/>
                  </a:lnTo>
                  <a:lnTo>
                    <a:pt x="13509" y="1699"/>
                  </a:lnTo>
                  <a:lnTo>
                    <a:pt x="13232" y="1863"/>
                  </a:lnTo>
                  <a:lnTo>
                    <a:pt x="12788" y="2549"/>
                  </a:lnTo>
                  <a:lnTo>
                    <a:pt x="12788" y="3235"/>
                  </a:lnTo>
                  <a:lnTo>
                    <a:pt x="12372" y="3562"/>
                  </a:lnTo>
                  <a:lnTo>
                    <a:pt x="11650" y="3889"/>
                  </a:lnTo>
                  <a:lnTo>
                    <a:pt x="11068" y="5261"/>
                  </a:lnTo>
                  <a:lnTo>
                    <a:pt x="10485" y="5261"/>
                  </a:lnTo>
                  <a:lnTo>
                    <a:pt x="9764" y="5261"/>
                  </a:lnTo>
                  <a:lnTo>
                    <a:pt x="9071" y="5261"/>
                  </a:lnTo>
                  <a:lnTo>
                    <a:pt x="8350" y="4739"/>
                  </a:lnTo>
                  <a:lnTo>
                    <a:pt x="7628" y="4739"/>
                  </a:lnTo>
                  <a:lnTo>
                    <a:pt x="7628" y="5752"/>
                  </a:lnTo>
                  <a:lnTo>
                    <a:pt x="6907" y="6601"/>
                  </a:lnTo>
                  <a:lnTo>
                    <a:pt x="6463" y="6601"/>
                  </a:lnTo>
                  <a:lnTo>
                    <a:pt x="6463" y="6765"/>
                  </a:lnTo>
                  <a:lnTo>
                    <a:pt x="5742" y="6765"/>
                  </a:lnTo>
                  <a:lnTo>
                    <a:pt x="5049" y="7092"/>
                  </a:lnTo>
                  <a:lnTo>
                    <a:pt x="5049" y="6275"/>
                  </a:lnTo>
                  <a:lnTo>
                    <a:pt x="5326" y="5752"/>
                  </a:lnTo>
                  <a:lnTo>
                    <a:pt x="5049" y="5261"/>
                  </a:lnTo>
                  <a:lnTo>
                    <a:pt x="4882" y="4412"/>
                  </a:lnTo>
                  <a:lnTo>
                    <a:pt x="4438" y="3889"/>
                  </a:lnTo>
                  <a:lnTo>
                    <a:pt x="4161" y="9641"/>
                  </a:lnTo>
                  <a:lnTo>
                    <a:pt x="3745" y="9641"/>
                  </a:lnTo>
                  <a:lnTo>
                    <a:pt x="3162" y="10163"/>
                  </a:lnTo>
                  <a:lnTo>
                    <a:pt x="3024" y="10359"/>
                  </a:lnTo>
                  <a:lnTo>
                    <a:pt x="2607" y="10163"/>
                  </a:lnTo>
                  <a:lnTo>
                    <a:pt x="1997" y="10163"/>
                  </a:lnTo>
                  <a:lnTo>
                    <a:pt x="1581" y="10163"/>
                  </a:lnTo>
                  <a:lnTo>
                    <a:pt x="860" y="9837"/>
                  </a:lnTo>
                  <a:lnTo>
                    <a:pt x="860" y="8954"/>
                  </a:lnTo>
                  <a:lnTo>
                    <a:pt x="749" y="8954"/>
                  </a:lnTo>
                  <a:lnTo>
                    <a:pt x="444" y="8954"/>
                  </a:lnTo>
                  <a:lnTo>
                    <a:pt x="166" y="9641"/>
                  </a:lnTo>
                  <a:lnTo>
                    <a:pt x="0" y="9837"/>
                  </a:lnTo>
                  <a:lnTo>
                    <a:pt x="166" y="10686"/>
                  </a:lnTo>
                  <a:lnTo>
                    <a:pt x="860" y="12516"/>
                  </a:lnTo>
                  <a:lnTo>
                    <a:pt x="1886" y="14706"/>
                  </a:lnTo>
                  <a:lnTo>
                    <a:pt x="1997" y="15556"/>
                  </a:lnTo>
                  <a:lnTo>
                    <a:pt x="1886" y="16438"/>
                  </a:lnTo>
                  <a:lnTo>
                    <a:pt x="1442" y="16438"/>
                  </a:lnTo>
                  <a:lnTo>
                    <a:pt x="1442" y="16765"/>
                  </a:lnTo>
                  <a:lnTo>
                    <a:pt x="1997" y="18105"/>
                  </a:lnTo>
                  <a:lnTo>
                    <a:pt x="1886" y="18954"/>
                  </a:lnTo>
                  <a:lnTo>
                    <a:pt x="1997" y="18954"/>
                  </a:lnTo>
                  <a:lnTo>
                    <a:pt x="1997" y="18627"/>
                  </a:lnTo>
                  <a:lnTo>
                    <a:pt x="2607" y="18627"/>
                  </a:lnTo>
                  <a:lnTo>
                    <a:pt x="2607" y="19118"/>
                  </a:lnTo>
                  <a:lnTo>
                    <a:pt x="2746" y="19118"/>
                  </a:lnTo>
                  <a:lnTo>
                    <a:pt x="3162" y="19641"/>
                  </a:lnTo>
                  <a:lnTo>
                    <a:pt x="3883" y="19967"/>
                  </a:lnTo>
                  <a:lnTo>
                    <a:pt x="4161" y="19444"/>
                  </a:lnTo>
                  <a:lnTo>
                    <a:pt x="4438" y="19118"/>
                  </a:lnTo>
                  <a:lnTo>
                    <a:pt x="5603" y="19118"/>
                  </a:lnTo>
                  <a:lnTo>
                    <a:pt x="6463" y="18954"/>
                  </a:lnTo>
                  <a:lnTo>
                    <a:pt x="6463" y="18627"/>
                  </a:lnTo>
                  <a:lnTo>
                    <a:pt x="7628" y="18627"/>
                  </a:lnTo>
                  <a:lnTo>
                    <a:pt x="8350" y="18627"/>
                  </a:lnTo>
                  <a:lnTo>
                    <a:pt x="9764" y="18954"/>
                  </a:lnTo>
                  <a:lnTo>
                    <a:pt x="9931" y="18627"/>
                  </a:lnTo>
                  <a:lnTo>
                    <a:pt x="10624" y="18627"/>
                  </a:lnTo>
                  <a:lnTo>
                    <a:pt x="10902" y="18301"/>
                  </a:lnTo>
                  <a:lnTo>
                    <a:pt x="11789" y="18301"/>
                  </a:lnTo>
                  <a:lnTo>
                    <a:pt x="14092" y="16438"/>
                  </a:lnTo>
                  <a:lnTo>
                    <a:pt x="15368" y="15098"/>
                  </a:lnTo>
                  <a:lnTo>
                    <a:pt x="16533" y="13889"/>
                  </a:lnTo>
                  <a:lnTo>
                    <a:pt x="16533" y="13366"/>
                  </a:lnTo>
                  <a:lnTo>
                    <a:pt x="17365" y="12353"/>
                  </a:lnTo>
                  <a:lnTo>
                    <a:pt x="17365" y="11830"/>
                  </a:lnTo>
                  <a:lnTo>
                    <a:pt x="18974" y="10163"/>
                  </a:lnTo>
                  <a:lnTo>
                    <a:pt x="19528" y="8824"/>
                  </a:lnTo>
                  <a:lnTo>
                    <a:pt x="19972" y="7484"/>
                  </a:lnTo>
                  <a:lnTo>
                    <a:pt x="19528" y="7484"/>
                  </a:lnTo>
                  <a:lnTo>
                    <a:pt x="18974" y="7092"/>
                  </a:lnTo>
                  <a:lnTo>
                    <a:pt x="18974" y="7614"/>
                  </a:lnTo>
                  <a:lnTo>
                    <a:pt x="18114" y="7614"/>
                  </a:lnTo>
                  <a:lnTo>
                    <a:pt x="17365" y="6601"/>
                  </a:lnTo>
                  <a:lnTo>
                    <a:pt x="18114" y="5752"/>
                  </a:lnTo>
                  <a:lnTo>
                    <a:pt x="18974" y="5752"/>
                  </a:lnTo>
                  <a:lnTo>
                    <a:pt x="18974" y="5425"/>
                  </a:lnTo>
                  <a:lnTo>
                    <a:pt x="18974" y="4412"/>
                  </a:lnTo>
                  <a:lnTo>
                    <a:pt x="18974" y="3235"/>
                  </a:lnTo>
                  <a:lnTo>
                    <a:pt x="18558" y="1863"/>
                  </a:lnTo>
                  <a:lnTo>
                    <a:pt x="18835" y="1373"/>
                  </a:lnTo>
                  <a:lnTo>
                    <a:pt x="18558" y="1209"/>
                  </a:lnTo>
                  <a:lnTo>
                    <a:pt x="18391" y="359"/>
                  </a:lnTo>
                  <a:lnTo>
                    <a:pt x="18114" y="0"/>
                  </a:lnTo>
                  <a:lnTo>
                    <a:pt x="17365" y="359"/>
                  </a:lnTo>
                  <a:lnTo>
                    <a:pt x="16671" y="0"/>
                  </a:lnTo>
                  <a:lnTo>
                    <a:pt x="15950" y="0"/>
                  </a:lnTo>
                  <a:lnTo>
                    <a:pt x="15506" y="0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18" name="Freeform 198">
              <a:extLst>
                <a:ext uri="{FF2B5EF4-FFF2-40B4-BE49-F238E27FC236}">
                  <a16:creationId xmlns:a16="http://schemas.microsoft.com/office/drawing/2014/main" id="{21D12E69-F59E-6536-F5A7-6219ED58EE6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3" y="3414"/>
              <a:ext cx="40" cy="41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0000" h="20000">
                  <a:moveTo>
                    <a:pt x="18586" y="12885"/>
                  </a:moveTo>
                  <a:lnTo>
                    <a:pt x="9495" y="14808"/>
                  </a:lnTo>
                  <a:lnTo>
                    <a:pt x="8283" y="19808"/>
                  </a:lnTo>
                  <a:lnTo>
                    <a:pt x="3232" y="17885"/>
                  </a:lnTo>
                  <a:lnTo>
                    <a:pt x="808" y="11923"/>
                  </a:lnTo>
                  <a:lnTo>
                    <a:pt x="0" y="9808"/>
                  </a:lnTo>
                  <a:lnTo>
                    <a:pt x="808" y="7885"/>
                  </a:lnTo>
                  <a:lnTo>
                    <a:pt x="5253" y="3077"/>
                  </a:lnTo>
                  <a:lnTo>
                    <a:pt x="13535" y="0"/>
                  </a:lnTo>
                  <a:lnTo>
                    <a:pt x="16566" y="1923"/>
                  </a:lnTo>
                  <a:lnTo>
                    <a:pt x="19798" y="6923"/>
                  </a:lnTo>
                  <a:lnTo>
                    <a:pt x="18586" y="9808"/>
                  </a:lnTo>
                  <a:lnTo>
                    <a:pt x="18586" y="12885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19" name="Freeform 199">
              <a:extLst>
                <a:ext uri="{FF2B5EF4-FFF2-40B4-BE49-F238E27FC236}">
                  <a16:creationId xmlns:a16="http://schemas.microsoft.com/office/drawing/2014/main" id="{59D66B78-15D9-BA8D-16F6-00785B6870C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7" y="2488"/>
              <a:ext cx="290" cy="338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w 20000"/>
                <a:gd name="T75" fmla="*/ 0 h 20000"/>
                <a:gd name="T76" fmla="*/ 0 w 20000"/>
                <a:gd name="T77" fmla="*/ 0 h 20000"/>
                <a:gd name="T78" fmla="*/ 0 w 20000"/>
                <a:gd name="T79" fmla="*/ 0 h 20000"/>
                <a:gd name="T80" fmla="*/ 0 w 20000"/>
                <a:gd name="T81" fmla="*/ 0 h 20000"/>
                <a:gd name="T82" fmla="*/ 0 w 20000"/>
                <a:gd name="T83" fmla="*/ 0 h 20000"/>
                <a:gd name="T84" fmla="*/ 0 w 20000"/>
                <a:gd name="T85" fmla="*/ 0 h 20000"/>
                <a:gd name="T86" fmla="*/ 0 w 20000"/>
                <a:gd name="T87" fmla="*/ 0 h 20000"/>
                <a:gd name="T88" fmla="*/ 0 w 20000"/>
                <a:gd name="T89" fmla="*/ 0 h 20000"/>
                <a:gd name="T90" fmla="*/ 0 w 20000"/>
                <a:gd name="T91" fmla="*/ 0 h 20000"/>
                <a:gd name="T92" fmla="*/ 0 w 20000"/>
                <a:gd name="T93" fmla="*/ 0 h 20000"/>
                <a:gd name="T94" fmla="*/ 0 w 20000"/>
                <a:gd name="T95" fmla="*/ 0 h 20000"/>
                <a:gd name="T96" fmla="*/ 0 w 20000"/>
                <a:gd name="T97" fmla="*/ 0 h 20000"/>
                <a:gd name="T98" fmla="*/ 0 w 20000"/>
                <a:gd name="T99" fmla="*/ 0 h 20000"/>
                <a:gd name="T100" fmla="*/ 0 w 20000"/>
                <a:gd name="T101" fmla="*/ 0 h 2000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20000" h="20000">
                  <a:moveTo>
                    <a:pt x="3416" y="0"/>
                  </a:moveTo>
                  <a:lnTo>
                    <a:pt x="17410" y="95"/>
                  </a:lnTo>
                  <a:lnTo>
                    <a:pt x="17686" y="711"/>
                  </a:lnTo>
                  <a:lnTo>
                    <a:pt x="18127" y="1090"/>
                  </a:lnTo>
                  <a:lnTo>
                    <a:pt x="17961" y="1090"/>
                  </a:lnTo>
                  <a:lnTo>
                    <a:pt x="18567" y="3531"/>
                  </a:lnTo>
                  <a:lnTo>
                    <a:pt x="19118" y="3910"/>
                  </a:lnTo>
                  <a:lnTo>
                    <a:pt x="19835" y="4289"/>
                  </a:lnTo>
                  <a:lnTo>
                    <a:pt x="19972" y="4526"/>
                  </a:lnTo>
                  <a:lnTo>
                    <a:pt x="19835" y="5142"/>
                  </a:lnTo>
                  <a:lnTo>
                    <a:pt x="19256" y="4882"/>
                  </a:lnTo>
                  <a:lnTo>
                    <a:pt x="18843" y="5261"/>
                  </a:lnTo>
                  <a:lnTo>
                    <a:pt x="18843" y="5498"/>
                  </a:lnTo>
                  <a:lnTo>
                    <a:pt x="18402" y="5498"/>
                  </a:lnTo>
                  <a:lnTo>
                    <a:pt x="18127" y="6137"/>
                  </a:lnTo>
                  <a:lnTo>
                    <a:pt x="18127" y="6730"/>
                  </a:lnTo>
                  <a:lnTo>
                    <a:pt x="17686" y="8081"/>
                  </a:lnTo>
                  <a:lnTo>
                    <a:pt x="17410" y="9431"/>
                  </a:lnTo>
                  <a:lnTo>
                    <a:pt x="17273" y="10047"/>
                  </a:lnTo>
                  <a:lnTo>
                    <a:pt x="16832" y="10308"/>
                  </a:lnTo>
                  <a:lnTo>
                    <a:pt x="16253" y="11019"/>
                  </a:lnTo>
                  <a:lnTo>
                    <a:pt x="16116" y="12014"/>
                  </a:lnTo>
                  <a:lnTo>
                    <a:pt x="15840" y="12251"/>
                  </a:lnTo>
                  <a:lnTo>
                    <a:pt x="15427" y="12251"/>
                  </a:lnTo>
                  <a:lnTo>
                    <a:pt x="15124" y="12630"/>
                  </a:lnTo>
                  <a:lnTo>
                    <a:pt x="15124" y="13009"/>
                  </a:lnTo>
                  <a:lnTo>
                    <a:pt x="14986" y="13483"/>
                  </a:lnTo>
                  <a:lnTo>
                    <a:pt x="14986" y="14573"/>
                  </a:lnTo>
                  <a:lnTo>
                    <a:pt x="14408" y="14810"/>
                  </a:lnTo>
                  <a:lnTo>
                    <a:pt x="13554" y="14810"/>
                  </a:lnTo>
                  <a:lnTo>
                    <a:pt x="13554" y="15427"/>
                  </a:lnTo>
                  <a:lnTo>
                    <a:pt x="14408" y="15806"/>
                  </a:lnTo>
                  <a:lnTo>
                    <a:pt x="15124" y="16422"/>
                  </a:lnTo>
                  <a:lnTo>
                    <a:pt x="16116" y="17038"/>
                  </a:lnTo>
                  <a:lnTo>
                    <a:pt x="16253" y="17512"/>
                  </a:lnTo>
                  <a:lnTo>
                    <a:pt x="16556" y="18009"/>
                  </a:lnTo>
                  <a:lnTo>
                    <a:pt x="16997" y="18009"/>
                  </a:lnTo>
                  <a:lnTo>
                    <a:pt x="16997" y="18768"/>
                  </a:lnTo>
                  <a:lnTo>
                    <a:pt x="16832" y="18768"/>
                  </a:lnTo>
                  <a:lnTo>
                    <a:pt x="16556" y="18389"/>
                  </a:lnTo>
                  <a:lnTo>
                    <a:pt x="15840" y="18768"/>
                  </a:lnTo>
                  <a:lnTo>
                    <a:pt x="15124" y="19005"/>
                  </a:lnTo>
                  <a:lnTo>
                    <a:pt x="14986" y="19360"/>
                  </a:lnTo>
                  <a:lnTo>
                    <a:pt x="14242" y="19739"/>
                  </a:lnTo>
                  <a:lnTo>
                    <a:pt x="13278" y="19739"/>
                  </a:lnTo>
                  <a:lnTo>
                    <a:pt x="12562" y="19739"/>
                  </a:lnTo>
                  <a:lnTo>
                    <a:pt x="12424" y="19976"/>
                  </a:lnTo>
                  <a:lnTo>
                    <a:pt x="11983" y="19739"/>
                  </a:lnTo>
                  <a:lnTo>
                    <a:pt x="10992" y="19597"/>
                  </a:lnTo>
                  <a:lnTo>
                    <a:pt x="10854" y="19739"/>
                  </a:lnTo>
                  <a:lnTo>
                    <a:pt x="9835" y="19123"/>
                  </a:lnTo>
                  <a:lnTo>
                    <a:pt x="9394" y="18768"/>
                  </a:lnTo>
                  <a:lnTo>
                    <a:pt x="9118" y="18768"/>
                  </a:lnTo>
                  <a:lnTo>
                    <a:pt x="9118" y="19005"/>
                  </a:lnTo>
                  <a:lnTo>
                    <a:pt x="8430" y="19005"/>
                  </a:lnTo>
                  <a:lnTo>
                    <a:pt x="8430" y="18768"/>
                  </a:lnTo>
                  <a:lnTo>
                    <a:pt x="8264" y="19005"/>
                  </a:lnTo>
                  <a:lnTo>
                    <a:pt x="7989" y="19123"/>
                  </a:lnTo>
                  <a:lnTo>
                    <a:pt x="7548" y="19005"/>
                  </a:lnTo>
                  <a:lnTo>
                    <a:pt x="7135" y="18768"/>
                  </a:lnTo>
                  <a:lnTo>
                    <a:pt x="7135" y="18389"/>
                  </a:lnTo>
                  <a:lnTo>
                    <a:pt x="6584" y="18152"/>
                  </a:lnTo>
                  <a:lnTo>
                    <a:pt x="6419" y="17512"/>
                  </a:lnTo>
                  <a:lnTo>
                    <a:pt x="5702" y="17156"/>
                  </a:lnTo>
                  <a:lnTo>
                    <a:pt x="5399" y="16540"/>
                  </a:lnTo>
                  <a:lnTo>
                    <a:pt x="5289" y="16422"/>
                  </a:lnTo>
                  <a:lnTo>
                    <a:pt x="4986" y="16422"/>
                  </a:lnTo>
                  <a:lnTo>
                    <a:pt x="4848" y="16066"/>
                  </a:lnTo>
                  <a:lnTo>
                    <a:pt x="4160" y="16066"/>
                  </a:lnTo>
                  <a:lnTo>
                    <a:pt x="3829" y="15190"/>
                  </a:lnTo>
                  <a:lnTo>
                    <a:pt x="3416" y="14810"/>
                  </a:lnTo>
                  <a:lnTo>
                    <a:pt x="2700" y="14810"/>
                  </a:lnTo>
                  <a:lnTo>
                    <a:pt x="2700" y="14455"/>
                  </a:lnTo>
                  <a:lnTo>
                    <a:pt x="1983" y="14455"/>
                  </a:lnTo>
                  <a:lnTo>
                    <a:pt x="1846" y="14218"/>
                  </a:lnTo>
                  <a:lnTo>
                    <a:pt x="1846" y="13981"/>
                  </a:lnTo>
                  <a:lnTo>
                    <a:pt x="1570" y="13839"/>
                  </a:lnTo>
                  <a:lnTo>
                    <a:pt x="1983" y="13602"/>
                  </a:lnTo>
                  <a:lnTo>
                    <a:pt x="1846" y="13009"/>
                  </a:lnTo>
                  <a:lnTo>
                    <a:pt x="1129" y="12251"/>
                  </a:lnTo>
                  <a:lnTo>
                    <a:pt x="854" y="12014"/>
                  </a:lnTo>
                  <a:lnTo>
                    <a:pt x="1129" y="11659"/>
                  </a:lnTo>
                  <a:lnTo>
                    <a:pt x="551" y="11398"/>
                  </a:lnTo>
                  <a:lnTo>
                    <a:pt x="551" y="10900"/>
                  </a:lnTo>
                  <a:lnTo>
                    <a:pt x="441" y="10403"/>
                  </a:lnTo>
                  <a:lnTo>
                    <a:pt x="441" y="10308"/>
                  </a:lnTo>
                  <a:lnTo>
                    <a:pt x="165" y="10047"/>
                  </a:lnTo>
                  <a:lnTo>
                    <a:pt x="0" y="10308"/>
                  </a:lnTo>
                  <a:lnTo>
                    <a:pt x="0" y="9810"/>
                  </a:lnTo>
                  <a:lnTo>
                    <a:pt x="441" y="9431"/>
                  </a:lnTo>
                  <a:lnTo>
                    <a:pt x="165" y="8815"/>
                  </a:lnTo>
                  <a:lnTo>
                    <a:pt x="551" y="8460"/>
                  </a:lnTo>
                  <a:lnTo>
                    <a:pt x="441" y="8081"/>
                  </a:lnTo>
                  <a:lnTo>
                    <a:pt x="551" y="7844"/>
                  </a:lnTo>
                  <a:lnTo>
                    <a:pt x="1129" y="7204"/>
                  </a:lnTo>
                  <a:lnTo>
                    <a:pt x="854" y="7109"/>
                  </a:lnTo>
                  <a:lnTo>
                    <a:pt x="1295" y="6872"/>
                  </a:lnTo>
                  <a:lnTo>
                    <a:pt x="2287" y="6730"/>
                  </a:lnTo>
                  <a:lnTo>
                    <a:pt x="2287" y="2701"/>
                  </a:lnTo>
                  <a:lnTo>
                    <a:pt x="2287" y="2322"/>
                  </a:lnTo>
                  <a:lnTo>
                    <a:pt x="3416" y="2322"/>
                  </a:lnTo>
                  <a:lnTo>
                    <a:pt x="3416" y="0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20" name="Freeform 200">
              <a:extLst>
                <a:ext uri="{FF2B5EF4-FFF2-40B4-BE49-F238E27FC236}">
                  <a16:creationId xmlns:a16="http://schemas.microsoft.com/office/drawing/2014/main" id="{DF525B54-F9D9-6E9B-F566-0E301C2CA1D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9" y="3364"/>
              <a:ext cx="28" cy="23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0000" h="20000">
                  <a:moveTo>
                    <a:pt x="16812" y="0"/>
                  </a:moveTo>
                  <a:lnTo>
                    <a:pt x="19710" y="5517"/>
                  </a:lnTo>
                  <a:lnTo>
                    <a:pt x="16812" y="14138"/>
                  </a:lnTo>
                  <a:lnTo>
                    <a:pt x="16812" y="19655"/>
                  </a:lnTo>
                  <a:lnTo>
                    <a:pt x="7826" y="19655"/>
                  </a:lnTo>
                  <a:lnTo>
                    <a:pt x="0" y="8966"/>
                  </a:lnTo>
                  <a:lnTo>
                    <a:pt x="7826" y="0"/>
                  </a:lnTo>
                  <a:lnTo>
                    <a:pt x="16812" y="0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21" name="Freeform 201">
              <a:extLst>
                <a:ext uri="{FF2B5EF4-FFF2-40B4-BE49-F238E27FC236}">
                  <a16:creationId xmlns:a16="http://schemas.microsoft.com/office/drawing/2014/main" id="{1A66BCB9-1CFF-BF8B-DE9D-15A5E212626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9" y="2906"/>
              <a:ext cx="191" cy="193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20000" h="20000">
                  <a:moveTo>
                    <a:pt x="2176" y="248"/>
                  </a:moveTo>
                  <a:lnTo>
                    <a:pt x="2845" y="0"/>
                  </a:lnTo>
                  <a:lnTo>
                    <a:pt x="5649" y="0"/>
                  </a:lnTo>
                  <a:lnTo>
                    <a:pt x="8452" y="0"/>
                  </a:lnTo>
                  <a:lnTo>
                    <a:pt x="9079" y="0"/>
                  </a:lnTo>
                  <a:lnTo>
                    <a:pt x="15816" y="4058"/>
                  </a:lnTo>
                  <a:lnTo>
                    <a:pt x="15816" y="5176"/>
                  </a:lnTo>
                  <a:lnTo>
                    <a:pt x="18201" y="7288"/>
                  </a:lnTo>
                  <a:lnTo>
                    <a:pt x="17573" y="8571"/>
                  </a:lnTo>
                  <a:lnTo>
                    <a:pt x="17573" y="9896"/>
                  </a:lnTo>
                  <a:lnTo>
                    <a:pt x="17992" y="10725"/>
                  </a:lnTo>
                  <a:lnTo>
                    <a:pt x="18201" y="10932"/>
                  </a:lnTo>
                  <a:lnTo>
                    <a:pt x="18661" y="11346"/>
                  </a:lnTo>
                  <a:lnTo>
                    <a:pt x="18661" y="11843"/>
                  </a:lnTo>
                  <a:lnTo>
                    <a:pt x="18201" y="12008"/>
                  </a:lnTo>
                  <a:lnTo>
                    <a:pt x="18661" y="13085"/>
                  </a:lnTo>
                  <a:lnTo>
                    <a:pt x="18201" y="14161"/>
                  </a:lnTo>
                  <a:lnTo>
                    <a:pt x="18661" y="15487"/>
                  </a:lnTo>
                  <a:lnTo>
                    <a:pt x="18828" y="16936"/>
                  </a:lnTo>
                  <a:lnTo>
                    <a:pt x="19707" y="17184"/>
                  </a:lnTo>
                  <a:lnTo>
                    <a:pt x="19958" y="17598"/>
                  </a:lnTo>
                  <a:lnTo>
                    <a:pt x="19958" y="18012"/>
                  </a:lnTo>
                  <a:lnTo>
                    <a:pt x="19289" y="18675"/>
                  </a:lnTo>
                  <a:lnTo>
                    <a:pt x="17992" y="19089"/>
                  </a:lnTo>
                  <a:lnTo>
                    <a:pt x="17113" y="19296"/>
                  </a:lnTo>
                  <a:lnTo>
                    <a:pt x="16444" y="19710"/>
                  </a:lnTo>
                  <a:lnTo>
                    <a:pt x="16444" y="19296"/>
                  </a:lnTo>
                  <a:lnTo>
                    <a:pt x="15816" y="19296"/>
                  </a:lnTo>
                  <a:lnTo>
                    <a:pt x="15397" y="19710"/>
                  </a:lnTo>
                  <a:lnTo>
                    <a:pt x="14728" y="19959"/>
                  </a:lnTo>
                  <a:lnTo>
                    <a:pt x="13640" y="19959"/>
                  </a:lnTo>
                  <a:lnTo>
                    <a:pt x="13431" y="19959"/>
                  </a:lnTo>
                  <a:lnTo>
                    <a:pt x="12594" y="19959"/>
                  </a:lnTo>
                  <a:lnTo>
                    <a:pt x="11925" y="19710"/>
                  </a:lnTo>
                  <a:lnTo>
                    <a:pt x="11297" y="19959"/>
                  </a:lnTo>
                  <a:lnTo>
                    <a:pt x="10795" y="19710"/>
                  </a:lnTo>
                  <a:lnTo>
                    <a:pt x="9540" y="19959"/>
                  </a:lnTo>
                  <a:lnTo>
                    <a:pt x="9079" y="19710"/>
                  </a:lnTo>
                  <a:lnTo>
                    <a:pt x="9079" y="18675"/>
                  </a:lnTo>
                  <a:lnTo>
                    <a:pt x="8033" y="16315"/>
                  </a:lnTo>
                  <a:lnTo>
                    <a:pt x="7364" y="15901"/>
                  </a:lnTo>
                  <a:lnTo>
                    <a:pt x="6276" y="15487"/>
                  </a:lnTo>
                  <a:lnTo>
                    <a:pt x="6067" y="15487"/>
                  </a:lnTo>
                  <a:lnTo>
                    <a:pt x="5649" y="15238"/>
                  </a:lnTo>
                  <a:lnTo>
                    <a:pt x="4979" y="15238"/>
                  </a:lnTo>
                  <a:lnTo>
                    <a:pt x="4351" y="14824"/>
                  </a:lnTo>
                  <a:lnTo>
                    <a:pt x="3933" y="14576"/>
                  </a:lnTo>
                  <a:lnTo>
                    <a:pt x="3264" y="14576"/>
                  </a:lnTo>
                  <a:lnTo>
                    <a:pt x="2594" y="13540"/>
                  </a:lnTo>
                  <a:lnTo>
                    <a:pt x="1715" y="11843"/>
                  </a:lnTo>
                  <a:lnTo>
                    <a:pt x="669" y="10725"/>
                  </a:lnTo>
                  <a:lnTo>
                    <a:pt x="0" y="9648"/>
                  </a:lnTo>
                  <a:lnTo>
                    <a:pt x="0" y="8157"/>
                  </a:lnTo>
                  <a:lnTo>
                    <a:pt x="0" y="7288"/>
                  </a:lnTo>
                  <a:lnTo>
                    <a:pt x="0" y="6460"/>
                  </a:lnTo>
                  <a:lnTo>
                    <a:pt x="1088" y="6253"/>
                  </a:lnTo>
                  <a:lnTo>
                    <a:pt x="2176" y="5176"/>
                  </a:lnTo>
                  <a:lnTo>
                    <a:pt x="2845" y="4513"/>
                  </a:lnTo>
                  <a:lnTo>
                    <a:pt x="2845" y="3644"/>
                  </a:lnTo>
                  <a:lnTo>
                    <a:pt x="2176" y="3478"/>
                  </a:lnTo>
                  <a:lnTo>
                    <a:pt x="2176" y="3023"/>
                  </a:lnTo>
                  <a:lnTo>
                    <a:pt x="2594" y="2816"/>
                  </a:lnTo>
                  <a:lnTo>
                    <a:pt x="2594" y="2360"/>
                  </a:lnTo>
                  <a:lnTo>
                    <a:pt x="2594" y="1284"/>
                  </a:lnTo>
                  <a:lnTo>
                    <a:pt x="2176" y="248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22" name="Freeform 202">
              <a:extLst>
                <a:ext uri="{FF2B5EF4-FFF2-40B4-BE49-F238E27FC236}">
                  <a16:creationId xmlns:a16="http://schemas.microsoft.com/office/drawing/2014/main" id="{1F2C7E2F-A03C-8657-FDB3-EDE9761D9DF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3" y="2691"/>
              <a:ext cx="31" cy="87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20000" h="20000">
                  <a:moveTo>
                    <a:pt x="2532" y="0"/>
                  </a:moveTo>
                  <a:lnTo>
                    <a:pt x="5316" y="0"/>
                  </a:lnTo>
                  <a:lnTo>
                    <a:pt x="9367" y="0"/>
                  </a:lnTo>
                  <a:lnTo>
                    <a:pt x="11899" y="2396"/>
                  </a:lnTo>
                  <a:lnTo>
                    <a:pt x="15696" y="3779"/>
                  </a:lnTo>
                  <a:lnTo>
                    <a:pt x="17215" y="5622"/>
                  </a:lnTo>
                  <a:lnTo>
                    <a:pt x="19747" y="7097"/>
                  </a:lnTo>
                  <a:lnTo>
                    <a:pt x="19747" y="17143"/>
                  </a:lnTo>
                  <a:lnTo>
                    <a:pt x="19747" y="17512"/>
                  </a:lnTo>
                  <a:lnTo>
                    <a:pt x="19747" y="19447"/>
                  </a:lnTo>
                  <a:lnTo>
                    <a:pt x="17215" y="19447"/>
                  </a:lnTo>
                  <a:lnTo>
                    <a:pt x="13165" y="19908"/>
                  </a:lnTo>
                  <a:lnTo>
                    <a:pt x="9367" y="18525"/>
                  </a:lnTo>
                  <a:lnTo>
                    <a:pt x="6582" y="15668"/>
                  </a:lnTo>
                  <a:lnTo>
                    <a:pt x="6582" y="13272"/>
                  </a:lnTo>
                  <a:lnTo>
                    <a:pt x="6582" y="11429"/>
                  </a:lnTo>
                  <a:lnTo>
                    <a:pt x="9367" y="9954"/>
                  </a:lnTo>
                  <a:lnTo>
                    <a:pt x="6582" y="8479"/>
                  </a:lnTo>
                  <a:lnTo>
                    <a:pt x="6582" y="7558"/>
                  </a:lnTo>
                  <a:lnTo>
                    <a:pt x="6582" y="6175"/>
                  </a:lnTo>
                  <a:lnTo>
                    <a:pt x="2532" y="5622"/>
                  </a:lnTo>
                  <a:lnTo>
                    <a:pt x="5316" y="3779"/>
                  </a:lnTo>
                  <a:lnTo>
                    <a:pt x="5316" y="2396"/>
                  </a:lnTo>
                  <a:lnTo>
                    <a:pt x="0" y="922"/>
                  </a:lnTo>
                  <a:lnTo>
                    <a:pt x="2532" y="0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23" name="Freeform 203">
              <a:extLst>
                <a:ext uri="{FF2B5EF4-FFF2-40B4-BE49-F238E27FC236}">
                  <a16:creationId xmlns:a16="http://schemas.microsoft.com/office/drawing/2014/main" id="{FE5A6B18-6E0D-1EBE-C31D-AE110EF318CF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6" y="2464"/>
              <a:ext cx="184" cy="292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20000" h="20000">
                  <a:moveTo>
                    <a:pt x="2473" y="548"/>
                  </a:moveTo>
                  <a:lnTo>
                    <a:pt x="4685" y="0"/>
                  </a:lnTo>
                  <a:lnTo>
                    <a:pt x="19957" y="4822"/>
                  </a:lnTo>
                  <a:lnTo>
                    <a:pt x="19957" y="9507"/>
                  </a:lnTo>
                  <a:lnTo>
                    <a:pt x="18395" y="9644"/>
                  </a:lnTo>
                  <a:lnTo>
                    <a:pt x="17744" y="9918"/>
                  </a:lnTo>
                  <a:lnTo>
                    <a:pt x="18178" y="10055"/>
                  </a:lnTo>
                  <a:lnTo>
                    <a:pt x="17267" y="10767"/>
                  </a:lnTo>
                  <a:lnTo>
                    <a:pt x="17050" y="11041"/>
                  </a:lnTo>
                  <a:lnTo>
                    <a:pt x="17267" y="11479"/>
                  </a:lnTo>
                  <a:lnTo>
                    <a:pt x="16616" y="11918"/>
                  </a:lnTo>
                  <a:lnTo>
                    <a:pt x="17050" y="12603"/>
                  </a:lnTo>
                  <a:lnTo>
                    <a:pt x="16356" y="13041"/>
                  </a:lnTo>
                  <a:lnTo>
                    <a:pt x="16356" y="13616"/>
                  </a:lnTo>
                  <a:lnTo>
                    <a:pt x="16616" y="13315"/>
                  </a:lnTo>
                  <a:lnTo>
                    <a:pt x="17050" y="13616"/>
                  </a:lnTo>
                  <a:lnTo>
                    <a:pt x="17050" y="13753"/>
                  </a:lnTo>
                  <a:lnTo>
                    <a:pt x="17267" y="14329"/>
                  </a:lnTo>
                  <a:lnTo>
                    <a:pt x="17267" y="14877"/>
                  </a:lnTo>
                  <a:lnTo>
                    <a:pt x="18178" y="15178"/>
                  </a:lnTo>
                  <a:lnTo>
                    <a:pt x="17744" y="15616"/>
                  </a:lnTo>
                  <a:lnTo>
                    <a:pt x="17050" y="15616"/>
                  </a:lnTo>
                  <a:lnTo>
                    <a:pt x="15922" y="15890"/>
                  </a:lnTo>
                  <a:lnTo>
                    <a:pt x="15445" y="16575"/>
                  </a:lnTo>
                  <a:lnTo>
                    <a:pt x="14794" y="16740"/>
                  </a:lnTo>
                  <a:lnTo>
                    <a:pt x="14100" y="17288"/>
                  </a:lnTo>
                  <a:lnTo>
                    <a:pt x="13666" y="17425"/>
                  </a:lnTo>
                  <a:lnTo>
                    <a:pt x="13015" y="17699"/>
                  </a:lnTo>
                  <a:lnTo>
                    <a:pt x="11193" y="17863"/>
                  </a:lnTo>
                  <a:lnTo>
                    <a:pt x="10542" y="18137"/>
                  </a:lnTo>
                  <a:lnTo>
                    <a:pt x="10759" y="18411"/>
                  </a:lnTo>
                  <a:lnTo>
                    <a:pt x="10542" y="18849"/>
                  </a:lnTo>
                  <a:lnTo>
                    <a:pt x="9414" y="18986"/>
                  </a:lnTo>
                  <a:lnTo>
                    <a:pt x="8980" y="18986"/>
                  </a:lnTo>
                  <a:lnTo>
                    <a:pt x="8330" y="19260"/>
                  </a:lnTo>
                  <a:lnTo>
                    <a:pt x="7809" y="18986"/>
                  </a:lnTo>
                  <a:lnTo>
                    <a:pt x="6941" y="19260"/>
                  </a:lnTo>
                  <a:lnTo>
                    <a:pt x="6030" y="19534"/>
                  </a:lnTo>
                  <a:lnTo>
                    <a:pt x="5857" y="19260"/>
                  </a:lnTo>
                  <a:lnTo>
                    <a:pt x="4685" y="19699"/>
                  </a:lnTo>
                  <a:lnTo>
                    <a:pt x="3991" y="19973"/>
                  </a:lnTo>
                  <a:lnTo>
                    <a:pt x="3991" y="19534"/>
                  </a:lnTo>
                  <a:lnTo>
                    <a:pt x="3557" y="19260"/>
                  </a:lnTo>
                  <a:lnTo>
                    <a:pt x="3124" y="18411"/>
                  </a:lnTo>
                  <a:lnTo>
                    <a:pt x="2473" y="18137"/>
                  </a:lnTo>
                  <a:lnTo>
                    <a:pt x="1128" y="17288"/>
                  </a:lnTo>
                  <a:lnTo>
                    <a:pt x="1345" y="16740"/>
                  </a:lnTo>
                  <a:lnTo>
                    <a:pt x="2213" y="16740"/>
                  </a:lnTo>
                  <a:lnTo>
                    <a:pt x="3991" y="16740"/>
                  </a:lnTo>
                  <a:lnTo>
                    <a:pt x="3124" y="16301"/>
                  </a:lnTo>
                  <a:lnTo>
                    <a:pt x="2907" y="15616"/>
                  </a:lnTo>
                  <a:lnTo>
                    <a:pt x="2907" y="14877"/>
                  </a:lnTo>
                  <a:lnTo>
                    <a:pt x="2907" y="14329"/>
                  </a:lnTo>
                  <a:lnTo>
                    <a:pt x="2473" y="13616"/>
                  </a:lnTo>
                  <a:lnTo>
                    <a:pt x="1779" y="13315"/>
                  </a:lnTo>
                  <a:lnTo>
                    <a:pt x="1779" y="12877"/>
                  </a:lnTo>
                  <a:lnTo>
                    <a:pt x="1128" y="12877"/>
                  </a:lnTo>
                  <a:lnTo>
                    <a:pt x="694" y="12603"/>
                  </a:lnTo>
                  <a:lnTo>
                    <a:pt x="0" y="11918"/>
                  </a:lnTo>
                  <a:lnTo>
                    <a:pt x="0" y="11315"/>
                  </a:lnTo>
                  <a:lnTo>
                    <a:pt x="174" y="10767"/>
                  </a:lnTo>
                  <a:lnTo>
                    <a:pt x="694" y="10356"/>
                  </a:lnTo>
                  <a:lnTo>
                    <a:pt x="3557" y="8055"/>
                  </a:lnTo>
                  <a:lnTo>
                    <a:pt x="3991" y="4082"/>
                  </a:lnTo>
                  <a:lnTo>
                    <a:pt x="4252" y="3973"/>
                  </a:lnTo>
                  <a:lnTo>
                    <a:pt x="3557" y="3260"/>
                  </a:lnTo>
                  <a:lnTo>
                    <a:pt x="3557" y="2849"/>
                  </a:lnTo>
                  <a:lnTo>
                    <a:pt x="2907" y="2411"/>
                  </a:lnTo>
                  <a:lnTo>
                    <a:pt x="2907" y="1397"/>
                  </a:lnTo>
                  <a:lnTo>
                    <a:pt x="2473" y="548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24" name="Freeform 204">
              <a:extLst>
                <a:ext uri="{FF2B5EF4-FFF2-40B4-BE49-F238E27FC236}">
                  <a16:creationId xmlns:a16="http://schemas.microsoft.com/office/drawing/2014/main" id="{FF774300-6099-6312-9D5B-04485A1EF99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6" y="2190"/>
              <a:ext cx="72" cy="141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20000" h="20000">
                  <a:moveTo>
                    <a:pt x="5055" y="1473"/>
                  </a:moveTo>
                  <a:lnTo>
                    <a:pt x="6703" y="340"/>
                  </a:lnTo>
                  <a:lnTo>
                    <a:pt x="9560" y="0"/>
                  </a:lnTo>
                  <a:lnTo>
                    <a:pt x="11868" y="340"/>
                  </a:lnTo>
                  <a:lnTo>
                    <a:pt x="12527" y="1756"/>
                  </a:lnTo>
                  <a:lnTo>
                    <a:pt x="15385" y="907"/>
                  </a:lnTo>
                  <a:lnTo>
                    <a:pt x="16484" y="1473"/>
                  </a:lnTo>
                  <a:lnTo>
                    <a:pt x="14286" y="2323"/>
                  </a:lnTo>
                  <a:lnTo>
                    <a:pt x="13626" y="3796"/>
                  </a:lnTo>
                  <a:lnTo>
                    <a:pt x="15385" y="4646"/>
                  </a:lnTo>
                  <a:lnTo>
                    <a:pt x="16484" y="6176"/>
                  </a:lnTo>
                  <a:lnTo>
                    <a:pt x="14286" y="7649"/>
                  </a:lnTo>
                  <a:lnTo>
                    <a:pt x="11868" y="9065"/>
                  </a:lnTo>
                  <a:lnTo>
                    <a:pt x="12527" y="10312"/>
                  </a:lnTo>
                  <a:lnTo>
                    <a:pt x="14286" y="10312"/>
                  </a:lnTo>
                  <a:lnTo>
                    <a:pt x="14286" y="10878"/>
                  </a:lnTo>
                  <a:lnTo>
                    <a:pt x="16484" y="10878"/>
                  </a:lnTo>
                  <a:lnTo>
                    <a:pt x="17033" y="11445"/>
                  </a:lnTo>
                  <a:lnTo>
                    <a:pt x="18791" y="12295"/>
                  </a:lnTo>
                  <a:lnTo>
                    <a:pt x="18791" y="13201"/>
                  </a:lnTo>
                  <a:lnTo>
                    <a:pt x="19890" y="14051"/>
                  </a:lnTo>
                  <a:lnTo>
                    <a:pt x="16484" y="14618"/>
                  </a:lnTo>
                  <a:lnTo>
                    <a:pt x="12527" y="16431"/>
                  </a:lnTo>
                  <a:lnTo>
                    <a:pt x="13626" y="18470"/>
                  </a:lnTo>
                  <a:lnTo>
                    <a:pt x="10769" y="19943"/>
                  </a:lnTo>
                  <a:lnTo>
                    <a:pt x="9560" y="19943"/>
                  </a:lnTo>
                  <a:lnTo>
                    <a:pt x="8022" y="14618"/>
                  </a:lnTo>
                  <a:lnTo>
                    <a:pt x="4505" y="13768"/>
                  </a:lnTo>
                  <a:lnTo>
                    <a:pt x="3297" y="11728"/>
                  </a:lnTo>
                  <a:lnTo>
                    <a:pt x="1648" y="11445"/>
                  </a:lnTo>
                  <a:lnTo>
                    <a:pt x="0" y="9405"/>
                  </a:lnTo>
                  <a:lnTo>
                    <a:pt x="3297" y="7082"/>
                  </a:lnTo>
                  <a:lnTo>
                    <a:pt x="3297" y="4646"/>
                  </a:lnTo>
                  <a:lnTo>
                    <a:pt x="3297" y="2946"/>
                  </a:lnTo>
                  <a:lnTo>
                    <a:pt x="3297" y="2323"/>
                  </a:lnTo>
                  <a:lnTo>
                    <a:pt x="5055" y="1756"/>
                  </a:lnTo>
                  <a:lnTo>
                    <a:pt x="5055" y="1473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25" name="Freeform 205">
              <a:extLst>
                <a:ext uri="{FF2B5EF4-FFF2-40B4-BE49-F238E27FC236}">
                  <a16:creationId xmlns:a16="http://schemas.microsoft.com/office/drawing/2014/main" id="{DE544B84-4A15-C941-B3BB-C6CE196003A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3" y="2815"/>
              <a:ext cx="98" cy="100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20000" h="20000">
                  <a:moveTo>
                    <a:pt x="4245" y="1280"/>
                  </a:moveTo>
                  <a:lnTo>
                    <a:pt x="4735" y="800"/>
                  </a:lnTo>
                  <a:lnTo>
                    <a:pt x="7673" y="1280"/>
                  </a:lnTo>
                  <a:lnTo>
                    <a:pt x="8898" y="2080"/>
                  </a:lnTo>
                  <a:lnTo>
                    <a:pt x="9388" y="1280"/>
                  </a:lnTo>
                  <a:lnTo>
                    <a:pt x="11429" y="1280"/>
                  </a:lnTo>
                  <a:lnTo>
                    <a:pt x="14367" y="1280"/>
                  </a:lnTo>
                  <a:lnTo>
                    <a:pt x="16571" y="0"/>
                  </a:lnTo>
                  <a:lnTo>
                    <a:pt x="16571" y="800"/>
                  </a:lnTo>
                  <a:lnTo>
                    <a:pt x="17796" y="1280"/>
                  </a:lnTo>
                  <a:lnTo>
                    <a:pt x="17796" y="2480"/>
                  </a:lnTo>
                  <a:lnTo>
                    <a:pt x="18204" y="4560"/>
                  </a:lnTo>
                  <a:lnTo>
                    <a:pt x="19918" y="7840"/>
                  </a:lnTo>
                  <a:lnTo>
                    <a:pt x="18204" y="9920"/>
                  </a:lnTo>
                  <a:lnTo>
                    <a:pt x="15673" y="14080"/>
                  </a:lnTo>
                  <a:lnTo>
                    <a:pt x="15673" y="18240"/>
                  </a:lnTo>
                  <a:lnTo>
                    <a:pt x="10204" y="18240"/>
                  </a:lnTo>
                  <a:lnTo>
                    <a:pt x="4735" y="18240"/>
                  </a:lnTo>
                  <a:lnTo>
                    <a:pt x="3429" y="18640"/>
                  </a:lnTo>
                  <a:lnTo>
                    <a:pt x="1306" y="19920"/>
                  </a:lnTo>
                  <a:lnTo>
                    <a:pt x="1306" y="19440"/>
                  </a:lnTo>
                  <a:lnTo>
                    <a:pt x="0" y="19440"/>
                  </a:lnTo>
                  <a:lnTo>
                    <a:pt x="490" y="14880"/>
                  </a:lnTo>
                  <a:lnTo>
                    <a:pt x="1306" y="12880"/>
                  </a:lnTo>
                  <a:lnTo>
                    <a:pt x="2531" y="10800"/>
                  </a:lnTo>
                  <a:lnTo>
                    <a:pt x="4735" y="8720"/>
                  </a:lnTo>
                  <a:lnTo>
                    <a:pt x="6041" y="7520"/>
                  </a:lnTo>
                  <a:lnTo>
                    <a:pt x="4735" y="5360"/>
                  </a:lnTo>
                  <a:lnTo>
                    <a:pt x="4735" y="4080"/>
                  </a:lnTo>
                  <a:lnTo>
                    <a:pt x="4735" y="2480"/>
                  </a:lnTo>
                  <a:lnTo>
                    <a:pt x="4245" y="1280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26" name="Freeform 206">
              <a:extLst>
                <a:ext uri="{FF2B5EF4-FFF2-40B4-BE49-F238E27FC236}">
                  <a16:creationId xmlns:a16="http://schemas.microsoft.com/office/drawing/2014/main" id="{BE907316-6015-6F60-07ED-BBF19055E9AC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3" y="2792"/>
              <a:ext cx="340" cy="338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w 20000"/>
                <a:gd name="T75" fmla="*/ 0 h 20000"/>
                <a:gd name="T76" fmla="*/ 0 w 20000"/>
                <a:gd name="T77" fmla="*/ 0 h 20000"/>
                <a:gd name="T78" fmla="*/ 0 w 20000"/>
                <a:gd name="T79" fmla="*/ 0 h 20000"/>
                <a:gd name="T80" fmla="*/ 0 w 20000"/>
                <a:gd name="T81" fmla="*/ 0 h 20000"/>
                <a:gd name="T82" fmla="*/ 0 w 20000"/>
                <a:gd name="T83" fmla="*/ 0 h 20000"/>
                <a:gd name="T84" fmla="*/ 0 w 20000"/>
                <a:gd name="T85" fmla="*/ 0 h 20000"/>
                <a:gd name="T86" fmla="*/ 0 w 20000"/>
                <a:gd name="T87" fmla="*/ 0 h 20000"/>
                <a:gd name="T88" fmla="*/ 0 w 20000"/>
                <a:gd name="T89" fmla="*/ 0 h 20000"/>
                <a:gd name="T90" fmla="*/ 0 w 20000"/>
                <a:gd name="T91" fmla="*/ 0 h 20000"/>
                <a:gd name="T92" fmla="*/ 0 w 20000"/>
                <a:gd name="T93" fmla="*/ 0 h 20000"/>
                <a:gd name="T94" fmla="*/ 0 w 20000"/>
                <a:gd name="T95" fmla="*/ 0 h 20000"/>
                <a:gd name="T96" fmla="*/ 0 w 20000"/>
                <a:gd name="T97" fmla="*/ 0 h 20000"/>
                <a:gd name="T98" fmla="*/ 0 w 20000"/>
                <a:gd name="T99" fmla="*/ 0 h 20000"/>
                <a:gd name="T100" fmla="*/ 0 w 20000"/>
                <a:gd name="T101" fmla="*/ 0 h 20000"/>
                <a:gd name="T102" fmla="*/ 0 w 20000"/>
                <a:gd name="T103" fmla="*/ 0 h 20000"/>
                <a:gd name="T104" fmla="*/ 0 w 20000"/>
                <a:gd name="T105" fmla="*/ 0 h 2000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20000" h="20000">
                  <a:moveTo>
                    <a:pt x="6565" y="1704"/>
                  </a:moveTo>
                  <a:lnTo>
                    <a:pt x="6565" y="1112"/>
                  </a:lnTo>
                  <a:lnTo>
                    <a:pt x="6565" y="970"/>
                  </a:lnTo>
                  <a:lnTo>
                    <a:pt x="7059" y="615"/>
                  </a:lnTo>
                  <a:lnTo>
                    <a:pt x="7647" y="142"/>
                  </a:lnTo>
                  <a:lnTo>
                    <a:pt x="8376" y="734"/>
                  </a:lnTo>
                  <a:lnTo>
                    <a:pt x="8988" y="970"/>
                  </a:lnTo>
                  <a:lnTo>
                    <a:pt x="9624" y="1112"/>
                  </a:lnTo>
                  <a:lnTo>
                    <a:pt x="10212" y="1112"/>
                  </a:lnTo>
                  <a:lnTo>
                    <a:pt x="10588" y="1349"/>
                  </a:lnTo>
                  <a:lnTo>
                    <a:pt x="10965" y="734"/>
                  </a:lnTo>
                  <a:lnTo>
                    <a:pt x="11200" y="734"/>
                  </a:lnTo>
                  <a:lnTo>
                    <a:pt x="11788" y="734"/>
                  </a:lnTo>
                  <a:lnTo>
                    <a:pt x="12165" y="615"/>
                  </a:lnTo>
                  <a:lnTo>
                    <a:pt x="12776" y="379"/>
                  </a:lnTo>
                  <a:lnTo>
                    <a:pt x="13129" y="379"/>
                  </a:lnTo>
                  <a:lnTo>
                    <a:pt x="13506" y="379"/>
                  </a:lnTo>
                  <a:lnTo>
                    <a:pt x="13765" y="142"/>
                  </a:lnTo>
                  <a:lnTo>
                    <a:pt x="13859" y="0"/>
                  </a:lnTo>
                  <a:lnTo>
                    <a:pt x="14353" y="142"/>
                  </a:lnTo>
                  <a:lnTo>
                    <a:pt x="14729" y="142"/>
                  </a:lnTo>
                  <a:lnTo>
                    <a:pt x="14847" y="379"/>
                  </a:lnTo>
                  <a:lnTo>
                    <a:pt x="15341" y="379"/>
                  </a:lnTo>
                  <a:lnTo>
                    <a:pt x="15459" y="142"/>
                  </a:lnTo>
                  <a:lnTo>
                    <a:pt x="15835" y="142"/>
                  </a:lnTo>
                  <a:lnTo>
                    <a:pt x="16306" y="379"/>
                  </a:lnTo>
                  <a:lnTo>
                    <a:pt x="16306" y="734"/>
                  </a:lnTo>
                  <a:lnTo>
                    <a:pt x="16682" y="970"/>
                  </a:lnTo>
                  <a:lnTo>
                    <a:pt x="17035" y="1112"/>
                  </a:lnTo>
                  <a:lnTo>
                    <a:pt x="17271" y="970"/>
                  </a:lnTo>
                  <a:lnTo>
                    <a:pt x="17412" y="734"/>
                  </a:lnTo>
                  <a:lnTo>
                    <a:pt x="17412" y="970"/>
                  </a:lnTo>
                  <a:lnTo>
                    <a:pt x="18000" y="970"/>
                  </a:lnTo>
                  <a:lnTo>
                    <a:pt x="18000" y="734"/>
                  </a:lnTo>
                  <a:lnTo>
                    <a:pt x="18235" y="734"/>
                  </a:lnTo>
                  <a:lnTo>
                    <a:pt x="18612" y="1112"/>
                  </a:lnTo>
                  <a:lnTo>
                    <a:pt x="19482" y="1704"/>
                  </a:lnTo>
                  <a:lnTo>
                    <a:pt x="19600" y="2083"/>
                  </a:lnTo>
                  <a:lnTo>
                    <a:pt x="19600" y="2556"/>
                  </a:lnTo>
                  <a:lnTo>
                    <a:pt x="19600" y="2935"/>
                  </a:lnTo>
                  <a:lnTo>
                    <a:pt x="19976" y="3550"/>
                  </a:lnTo>
                  <a:lnTo>
                    <a:pt x="19600" y="3929"/>
                  </a:lnTo>
                  <a:lnTo>
                    <a:pt x="18988" y="4544"/>
                  </a:lnTo>
                  <a:lnTo>
                    <a:pt x="18612" y="5136"/>
                  </a:lnTo>
                  <a:lnTo>
                    <a:pt x="18376" y="5751"/>
                  </a:lnTo>
                  <a:lnTo>
                    <a:pt x="18235" y="7101"/>
                  </a:lnTo>
                  <a:lnTo>
                    <a:pt x="18235" y="7219"/>
                  </a:lnTo>
                  <a:lnTo>
                    <a:pt x="17906" y="7456"/>
                  </a:lnTo>
                  <a:lnTo>
                    <a:pt x="17647" y="8071"/>
                  </a:lnTo>
                  <a:lnTo>
                    <a:pt x="17412" y="8331"/>
                  </a:lnTo>
                  <a:lnTo>
                    <a:pt x="17412" y="8450"/>
                  </a:lnTo>
                  <a:lnTo>
                    <a:pt x="17647" y="8805"/>
                  </a:lnTo>
                  <a:lnTo>
                    <a:pt x="17906" y="9041"/>
                  </a:lnTo>
                  <a:lnTo>
                    <a:pt x="17906" y="9325"/>
                  </a:lnTo>
                  <a:lnTo>
                    <a:pt x="17906" y="9680"/>
                  </a:lnTo>
                  <a:lnTo>
                    <a:pt x="18000" y="10296"/>
                  </a:lnTo>
                  <a:lnTo>
                    <a:pt x="18000" y="10414"/>
                  </a:lnTo>
                  <a:lnTo>
                    <a:pt x="18000" y="10888"/>
                  </a:lnTo>
                  <a:lnTo>
                    <a:pt x="18000" y="11408"/>
                  </a:lnTo>
                  <a:lnTo>
                    <a:pt x="18000" y="12237"/>
                  </a:lnTo>
                  <a:lnTo>
                    <a:pt x="18376" y="12852"/>
                  </a:lnTo>
                  <a:lnTo>
                    <a:pt x="18988" y="13491"/>
                  </a:lnTo>
                  <a:lnTo>
                    <a:pt x="19482" y="14462"/>
                  </a:lnTo>
                  <a:lnTo>
                    <a:pt x="17412" y="14556"/>
                  </a:lnTo>
                  <a:lnTo>
                    <a:pt x="17412" y="14840"/>
                  </a:lnTo>
                  <a:lnTo>
                    <a:pt x="17271" y="15432"/>
                  </a:lnTo>
                  <a:lnTo>
                    <a:pt x="16918" y="15811"/>
                  </a:lnTo>
                  <a:lnTo>
                    <a:pt x="17035" y="16047"/>
                  </a:lnTo>
                  <a:lnTo>
                    <a:pt x="17035" y="16781"/>
                  </a:lnTo>
                  <a:lnTo>
                    <a:pt x="16918" y="17160"/>
                  </a:lnTo>
                  <a:lnTo>
                    <a:pt x="16918" y="17633"/>
                  </a:lnTo>
                  <a:lnTo>
                    <a:pt x="16682" y="18130"/>
                  </a:lnTo>
                  <a:lnTo>
                    <a:pt x="16918" y="18367"/>
                  </a:lnTo>
                  <a:lnTo>
                    <a:pt x="17412" y="18722"/>
                  </a:lnTo>
                  <a:lnTo>
                    <a:pt x="17906" y="19006"/>
                  </a:lnTo>
                  <a:lnTo>
                    <a:pt x="17906" y="18722"/>
                  </a:lnTo>
                  <a:lnTo>
                    <a:pt x="18235" y="18722"/>
                  </a:lnTo>
                  <a:lnTo>
                    <a:pt x="18000" y="19976"/>
                  </a:lnTo>
                  <a:lnTo>
                    <a:pt x="18000" y="19716"/>
                  </a:lnTo>
                  <a:lnTo>
                    <a:pt x="17412" y="19976"/>
                  </a:lnTo>
                  <a:lnTo>
                    <a:pt x="17271" y="19598"/>
                  </a:lnTo>
                  <a:lnTo>
                    <a:pt x="16682" y="18722"/>
                  </a:lnTo>
                  <a:lnTo>
                    <a:pt x="16071" y="18722"/>
                  </a:lnTo>
                  <a:lnTo>
                    <a:pt x="15459" y="17988"/>
                  </a:lnTo>
                  <a:lnTo>
                    <a:pt x="15341" y="17988"/>
                  </a:lnTo>
                  <a:lnTo>
                    <a:pt x="15341" y="18367"/>
                  </a:lnTo>
                  <a:lnTo>
                    <a:pt x="14847" y="18367"/>
                  </a:lnTo>
                  <a:lnTo>
                    <a:pt x="14471" y="18367"/>
                  </a:lnTo>
                  <a:lnTo>
                    <a:pt x="13765" y="17988"/>
                  </a:lnTo>
                  <a:lnTo>
                    <a:pt x="13506" y="17396"/>
                  </a:lnTo>
                  <a:lnTo>
                    <a:pt x="12776" y="17988"/>
                  </a:lnTo>
                  <a:lnTo>
                    <a:pt x="12541" y="17396"/>
                  </a:lnTo>
                  <a:lnTo>
                    <a:pt x="12165" y="17160"/>
                  </a:lnTo>
                  <a:lnTo>
                    <a:pt x="12165" y="17396"/>
                  </a:lnTo>
                  <a:lnTo>
                    <a:pt x="11788" y="17160"/>
                  </a:lnTo>
                  <a:lnTo>
                    <a:pt x="11200" y="17396"/>
                  </a:lnTo>
                  <a:lnTo>
                    <a:pt x="10706" y="17396"/>
                  </a:lnTo>
                  <a:lnTo>
                    <a:pt x="10588" y="17633"/>
                  </a:lnTo>
                  <a:lnTo>
                    <a:pt x="10353" y="17396"/>
                  </a:lnTo>
                  <a:lnTo>
                    <a:pt x="10353" y="17018"/>
                  </a:lnTo>
                  <a:lnTo>
                    <a:pt x="10353" y="16166"/>
                  </a:lnTo>
                  <a:lnTo>
                    <a:pt x="10212" y="16047"/>
                  </a:lnTo>
                  <a:lnTo>
                    <a:pt x="9718" y="15574"/>
                  </a:lnTo>
                  <a:lnTo>
                    <a:pt x="10212" y="14840"/>
                  </a:lnTo>
                  <a:lnTo>
                    <a:pt x="9976" y="14201"/>
                  </a:lnTo>
                  <a:lnTo>
                    <a:pt x="9718" y="13491"/>
                  </a:lnTo>
                  <a:lnTo>
                    <a:pt x="8753" y="13491"/>
                  </a:lnTo>
                  <a:lnTo>
                    <a:pt x="8753" y="12852"/>
                  </a:lnTo>
                  <a:lnTo>
                    <a:pt x="8141" y="12970"/>
                  </a:lnTo>
                  <a:lnTo>
                    <a:pt x="7647" y="13231"/>
                  </a:lnTo>
                  <a:lnTo>
                    <a:pt x="7647" y="13586"/>
                  </a:lnTo>
                  <a:lnTo>
                    <a:pt x="7412" y="13586"/>
                  </a:lnTo>
                  <a:lnTo>
                    <a:pt x="7412" y="13964"/>
                  </a:lnTo>
                  <a:lnTo>
                    <a:pt x="6565" y="13964"/>
                  </a:lnTo>
                  <a:lnTo>
                    <a:pt x="6447" y="14201"/>
                  </a:lnTo>
                  <a:lnTo>
                    <a:pt x="5482" y="14201"/>
                  </a:lnTo>
                  <a:lnTo>
                    <a:pt x="4847" y="13231"/>
                  </a:lnTo>
                  <a:lnTo>
                    <a:pt x="4847" y="12970"/>
                  </a:lnTo>
                  <a:lnTo>
                    <a:pt x="4612" y="12615"/>
                  </a:lnTo>
                  <a:lnTo>
                    <a:pt x="4612" y="12379"/>
                  </a:lnTo>
                  <a:lnTo>
                    <a:pt x="4518" y="11882"/>
                  </a:lnTo>
                  <a:lnTo>
                    <a:pt x="3882" y="11882"/>
                  </a:lnTo>
                  <a:lnTo>
                    <a:pt x="1929" y="11882"/>
                  </a:lnTo>
                  <a:lnTo>
                    <a:pt x="1435" y="12000"/>
                  </a:lnTo>
                  <a:lnTo>
                    <a:pt x="1082" y="11882"/>
                  </a:lnTo>
                  <a:lnTo>
                    <a:pt x="729" y="11882"/>
                  </a:lnTo>
                  <a:lnTo>
                    <a:pt x="94" y="11882"/>
                  </a:lnTo>
                  <a:lnTo>
                    <a:pt x="0" y="11645"/>
                  </a:lnTo>
                  <a:lnTo>
                    <a:pt x="376" y="11645"/>
                  </a:lnTo>
                  <a:lnTo>
                    <a:pt x="376" y="11030"/>
                  </a:lnTo>
                  <a:lnTo>
                    <a:pt x="729" y="10651"/>
                  </a:lnTo>
                  <a:lnTo>
                    <a:pt x="729" y="10414"/>
                  </a:lnTo>
                  <a:lnTo>
                    <a:pt x="965" y="10414"/>
                  </a:lnTo>
                  <a:lnTo>
                    <a:pt x="1082" y="10651"/>
                  </a:lnTo>
                  <a:lnTo>
                    <a:pt x="1435" y="10651"/>
                  </a:lnTo>
                  <a:lnTo>
                    <a:pt x="1694" y="10296"/>
                  </a:lnTo>
                  <a:lnTo>
                    <a:pt x="2071" y="10296"/>
                  </a:lnTo>
                  <a:lnTo>
                    <a:pt x="2306" y="10414"/>
                  </a:lnTo>
                  <a:lnTo>
                    <a:pt x="2541" y="10888"/>
                  </a:lnTo>
                  <a:lnTo>
                    <a:pt x="2918" y="10414"/>
                  </a:lnTo>
                  <a:lnTo>
                    <a:pt x="3035" y="10296"/>
                  </a:lnTo>
                  <a:lnTo>
                    <a:pt x="3506" y="10059"/>
                  </a:lnTo>
                  <a:lnTo>
                    <a:pt x="3882" y="9680"/>
                  </a:lnTo>
                  <a:lnTo>
                    <a:pt x="4000" y="9041"/>
                  </a:lnTo>
                  <a:lnTo>
                    <a:pt x="4000" y="8450"/>
                  </a:lnTo>
                  <a:lnTo>
                    <a:pt x="4000" y="7834"/>
                  </a:lnTo>
                  <a:lnTo>
                    <a:pt x="4518" y="7456"/>
                  </a:lnTo>
                  <a:lnTo>
                    <a:pt x="4612" y="7219"/>
                  </a:lnTo>
                  <a:lnTo>
                    <a:pt x="4847" y="6722"/>
                  </a:lnTo>
                  <a:lnTo>
                    <a:pt x="5224" y="6722"/>
                  </a:lnTo>
                  <a:lnTo>
                    <a:pt x="5835" y="6130"/>
                  </a:lnTo>
                  <a:lnTo>
                    <a:pt x="5835" y="5751"/>
                  </a:lnTo>
                  <a:lnTo>
                    <a:pt x="5835" y="5278"/>
                  </a:lnTo>
                  <a:lnTo>
                    <a:pt x="5835" y="4639"/>
                  </a:lnTo>
                  <a:lnTo>
                    <a:pt x="6071" y="4166"/>
                  </a:lnTo>
                  <a:lnTo>
                    <a:pt x="6071" y="3550"/>
                  </a:lnTo>
                  <a:lnTo>
                    <a:pt x="6447" y="2698"/>
                  </a:lnTo>
                  <a:lnTo>
                    <a:pt x="6565" y="2320"/>
                  </a:lnTo>
                  <a:lnTo>
                    <a:pt x="6565" y="1704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27" name="Freeform 207">
              <a:extLst>
                <a:ext uri="{FF2B5EF4-FFF2-40B4-BE49-F238E27FC236}">
                  <a16:creationId xmlns:a16="http://schemas.microsoft.com/office/drawing/2014/main" id="{CB0E0568-A9C8-8941-9C75-67C515C3E137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6" y="2691"/>
              <a:ext cx="226" cy="156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w 20000"/>
                <a:gd name="T75" fmla="*/ 0 h 20000"/>
                <a:gd name="T76" fmla="*/ 0 w 20000"/>
                <a:gd name="T77" fmla="*/ 0 h 20000"/>
                <a:gd name="T78" fmla="*/ 0 w 20000"/>
                <a:gd name="T79" fmla="*/ 0 h 2000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20000" h="20000">
                  <a:moveTo>
                    <a:pt x="1449" y="8175"/>
                  </a:moveTo>
                  <a:lnTo>
                    <a:pt x="2014" y="7661"/>
                  </a:lnTo>
                  <a:lnTo>
                    <a:pt x="2968" y="6889"/>
                  </a:lnTo>
                  <a:lnTo>
                    <a:pt x="3110" y="7404"/>
                  </a:lnTo>
                  <a:lnTo>
                    <a:pt x="3852" y="6889"/>
                  </a:lnTo>
                  <a:lnTo>
                    <a:pt x="4558" y="6375"/>
                  </a:lnTo>
                  <a:lnTo>
                    <a:pt x="4947" y="6889"/>
                  </a:lnTo>
                  <a:lnTo>
                    <a:pt x="5512" y="6375"/>
                  </a:lnTo>
                  <a:lnTo>
                    <a:pt x="5866" y="6375"/>
                  </a:lnTo>
                  <a:lnTo>
                    <a:pt x="6784" y="6067"/>
                  </a:lnTo>
                  <a:lnTo>
                    <a:pt x="6961" y="5296"/>
                  </a:lnTo>
                  <a:lnTo>
                    <a:pt x="6784" y="4781"/>
                  </a:lnTo>
                  <a:lnTo>
                    <a:pt x="7314" y="4216"/>
                  </a:lnTo>
                  <a:lnTo>
                    <a:pt x="8763" y="3959"/>
                  </a:lnTo>
                  <a:lnTo>
                    <a:pt x="9329" y="3445"/>
                  </a:lnTo>
                  <a:lnTo>
                    <a:pt x="9682" y="3136"/>
                  </a:lnTo>
                  <a:lnTo>
                    <a:pt x="10247" y="2108"/>
                  </a:lnTo>
                  <a:lnTo>
                    <a:pt x="10777" y="1851"/>
                  </a:lnTo>
                  <a:lnTo>
                    <a:pt x="11166" y="514"/>
                  </a:lnTo>
                  <a:lnTo>
                    <a:pt x="12085" y="0"/>
                  </a:lnTo>
                  <a:lnTo>
                    <a:pt x="12650" y="0"/>
                  </a:lnTo>
                  <a:lnTo>
                    <a:pt x="13004" y="514"/>
                  </a:lnTo>
                  <a:lnTo>
                    <a:pt x="13887" y="2108"/>
                  </a:lnTo>
                  <a:lnTo>
                    <a:pt x="14099" y="3445"/>
                  </a:lnTo>
                  <a:lnTo>
                    <a:pt x="13534" y="3959"/>
                  </a:lnTo>
                  <a:lnTo>
                    <a:pt x="13887" y="4216"/>
                  </a:lnTo>
                  <a:lnTo>
                    <a:pt x="13887" y="4781"/>
                  </a:lnTo>
                  <a:lnTo>
                    <a:pt x="14099" y="5296"/>
                  </a:lnTo>
                  <a:lnTo>
                    <a:pt x="15018" y="5296"/>
                  </a:lnTo>
                  <a:lnTo>
                    <a:pt x="15018" y="6067"/>
                  </a:lnTo>
                  <a:lnTo>
                    <a:pt x="15901" y="6067"/>
                  </a:lnTo>
                  <a:lnTo>
                    <a:pt x="16466" y="6889"/>
                  </a:lnTo>
                  <a:lnTo>
                    <a:pt x="16855" y="8792"/>
                  </a:lnTo>
                  <a:lnTo>
                    <a:pt x="17739" y="8792"/>
                  </a:lnTo>
                  <a:lnTo>
                    <a:pt x="17915" y="9563"/>
                  </a:lnTo>
                  <a:lnTo>
                    <a:pt x="18304" y="9563"/>
                  </a:lnTo>
                  <a:lnTo>
                    <a:pt x="18481" y="9820"/>
                  </a:lnTo>
                  <a:lnTo>
                    <a:pt x="18869" y="11105"/>
                  </a:lnTo>
                  <a:lnTo>
                    <a:pt x="19753" y="11928"/>
                  </a:lnTo>
                  <a:lnTo>
                    <a:pt x="19965" y="13316"/>
                  </a:lnTo>
                  <a:lnTo>
                    <a:pt x="19399" y="13316"/>
                  </a:lnTo>
                  <a:lnTo>
                    <a:pt x="19223" y="13830"/>
                  </a:lnTo>
                  <a:lnTo>
                    <a:pt x="18481" y="13830"/>
                  </a:lnTo>
                  <a:lnTo>
                    <a:pt x="18304" y="13316"/>
                  </a:lnTo>
                  <a:lnTo>
                    <a:pt x="17739" y="13316"/>
                  </a:lnTo>
                  <a:lnTo>
                    <a:pt x="16996" y="13008"/>
                  </a:lnTo>
                  <a:lnTo>
                    <a:pt x="16855" y="13316"/>
                  </a:lnTo>
                  <a:lnTo>
                    <a:pt x="16466" y="13830"/>
                  </a:lnTo>
                  <a:lnTo>
                    <a:pt x="15901" y="13830"/>
                  </a:lnTo>
                  <a:lnTo>
                    <a:pt x="15371" y="13830"/>
                  </a:lnTo>
                  <a:lnTo>
                    <a:pt x="14452" y="14344"/>
                  </a:lnTo>
                  <a:lnTo>
                    <a:pt x="13887" y="14602"/>
                  </a:lnTo>
                  <a:lnTo>
                    <a:pt x="13004" y="14602"/>
                  </a:lnTo>
                  <a:lnTo>
                    <a:pt x="12650" y="14602"/>
                  </a:lnTo>
                  <a:lnTo>
                    <a:pt x="12085" y="15938"/>
                  </a:lnTo>
                  <a:lnTo>
                    <a:pt x="11519" y="15424"/>
                  </a:lnTo>
                  <a:lnTo>
                    <a:pt x="10636" y="15424"/>
                  </a:lnTo>
                  <a:lnTo>
                    <a:pt x="9682" y="15116"/>
                  </a:lnTo>
                  <a:lnTo>
                    <a:pt x="8763" y="14602"/>
                  </a:lnTo>
                  <a:lnTo>
                    <a:pt x="7668" y="13316"/>
                  </a:lnTo>
                  <a:lnTo>
                    <a:pt x="6784" y="14344"/>
                  </a:lnTo>
                  <a:lnTo>
                    <a:pt x="6007" y="15116"/>
                  </a:lnTo>
                  <a:lnTo>
                    <a:pt x="6007" y="15424"/>
                  </a:lnTo>
                  <a:lnTo>
                    <a:pt x="6007" y="16710"/>
                  </a:lnTo>
                  <a:lnTo>
                    <a:pt x="5300" y="16710"/>
                  </a:lnTo>
                  <a:lnTo>
                    <a:pt x="4417" y="16710"/>
                  </a:lnTo>
                  <a:lnTo>
                    <a:pt x="3110" y="16710"/>
                  </a:lnTo>
                  <a:lnTo>
                    <a:pt x="2968" y="18560"/>
                  </a:lnTo>
                  <a:lnTo>
                    <a:pt x="2191" y="19949"/>
                  </a:lnTo>
                  <a:lnTo>
                    <a:pt x="2014" y="19383"/>
                  </a:lnTo>
                  <a:lnTo>
                    <a:pt x="2191" y="18046"/>
                  </a:lnTo>
                  <a:lnTo>
                    <a:pt x="2014" y="18046"/>
                  </a:lnTo>
                  <a:lnTo>
                    <a:pt x="742" y="16452"/>
                  </a:lnTo>
                  <a:lnTo>
                    <a:pt x="742" y="15116"/>
                  </a:lnTo>
                  <a:lnTo>
                    <a:pt x="212" y="14602"/>
                  </a:lnTo>
                  <a:lnTo>
                    <a:pt x="212" y="13316"/>
                  </a:lnTo>
                  <a:lnTo>
                    <a:pt x="0" y="13008"/>
                  </a:lnTo>
                  <a:lnTo>
                    <a:pt x="0" y="11105"/>
                  </a:lnTo>
                  <a:lnTo>
                    <a:pt x="212" y="10900"/>
                  </a:lnTo>
                  <a:lnTo>
                    <a:pt x="742" y="8792"/>
                  </a:lnTo>
                  <a:lnTo>
                    <a:pt x="1449" y="8175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28" name="Freeform 208">
              <a:extLst>
                <a:ext uri="{FF2B5EF4-FFF2-40B4-BE49-F238E27FC236}">
                  <a16:creationId xmlns:a16="http://schemas.microsoft.com/office/drawing/2014/main" id="{EE8FD12D-103C-903D-ADEC-753F9196EAE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3" y="3414"/>
              <a:ext cx="40" cy="41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0000" h="20000">
                  <a:moveTo>
                    <a:pt x="5253" y="3077"/>
                  </a:moveTo>
                  <a:lnTo>
                    <a:pt x="13535" y="0"/>
                  </a:lnTo>
                  <a:lnTo>
                    <a:pt x="16566" y="1923"/>
                  </a:lnTo>
                  <a:lnTo>
                    <a:pt x="19798" y="6923"/>
                  </a:lnTo>
                  <a:lnTo>
                    <a:pt x="18586" y="9808"/>
                  </a:lnTo>
                  <a:lnTo>
                    <a:pt x="18586" y="12885"/>
                  </a:lnTo>
                  <a:lnTo>
                    <a:pt x="9495" y="14808"/>
                  </a:lnTo>
                  <a:lnTo>
                    <a:pt x="8283" y="19808"/>
                  </a:lnTo>
                  <a:lnTo>
                    <a:pt x="3232" y="17885"/>
                  </a:lnTo>
                  <a:lnTo>
                    <a:pt x="808" y="11923"/>
                  </a:lnTo>
                  <a:lnTo>
                    <a:pt x="0" y="9808"/>
                  </a:lnTo>
                  <a:lnTo>
                    <a:pt x="808" y="7885"/>
                  </a:lnTo>
                  <a:lnTo>
                    <a:pt x="5253" y="3077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29" name="Freeform 209">
              <a:extLst>
                <a:ext uri="{FF2B5EF4-FFF2-40B4-BE49-F238E27FC236}">
                  <a16:creationId xmlns:a16="http://schemas.microsoft.com/office/drawing/2014/main" id="{7C47ADF8-8C8C-12AF-763F-4AA284B135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5" y="3281"/>
              <a:ext cx="282" cy="669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w 20000"/>
                <a:gd name="T75" fmla="*/ 0 h 20000"/>
                <a:gd name="T76" fmla="*/ 0 w 20000"/>
                <a:gd name="T77" fmla="*/ 0 h 20000"/>
                <a:gd name="T78" fmla="*/ 0 w 20000"/>
                <a:gd name="T79" fmla="*/ 0 h 20000"/>
                <a:gd name="T80" fmla="*/ 0 w 20000"/>
                <a:gd name="T81" fmla="*/ 0 h 20000"/>
                <a:gd name="T82" fmla="*/ 0 w 20000"/>
                <a:gd name="T83" fmla="*/ 0 h 20000"/>
                <a:gd name="T84" fmla="*/ 0 w 20000"/>
                <a:gd name="T85" fmla="*/ 0 h 20000"/>
                <a:gd name="T86" fmla="*/ 0 w 20000"/>
                <a:gd name="T87" fmla="*/ 0 h 20000"/>
                <a:gd name="T88" fmla="*/ 0 w 20000"/>
                <a:gd name="T89" fmla="*/ 0 h 2000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20000" h="20000">
                  <a:moveTo>
                    <a:pt x="3088" y="550"/>
                  </a:moveTo>
                  <a:lnTo>
                    <a:pt x="3371" y="167"/>
                  </a:lnTo>
                  <a:lnTo>
                    <a:pt x="3824" y="48"/>
                  </a:lnTo>
                  <a:lnTo>
                    <a:pt x="3824" y="0"/>
                  </a:lnTo>
                  <a:lnTo>
                    <a:pt x="4561" y="167"/>
                  </a:lnTo>
                  <a:lnTo>
                    <a:pt x="5751" y="167"/>
                  </a:lnTo>
                  <a:lnTo>
                    <a:pt x="6487" y="490"/>
                  </a:lnTo>
                  <a:lnTo>
                    <a:pt x="6912" y="48"/>
                  </a:lnTo>
                  <a:lnTo>
                    <a:pt x="8102" y="48"/>
                  </a:lnTo>
                  <a:lnTo>
                    <a:pt x="9547" y="682"/>
                  </a:lnTo>
                  <a:lnTo>
                    <a:pt x="10737" y="1172"/>
                  </a:lnTo>
                  <a:lnTo>
                    <a:pt x="12210" y="1292"/>
                  </a:lnTo>
                  <a:lnTo>
                    <a:pt x="13371" y="1543"/>
                  </a:lnTo>
                  <a:lnTo>
                    <a:pt x="14703" y="1663"/>
                  </a:lnTo>
                  <a:lnTo>
                    <a:pt x="15297" y="1854"/>
                  </a:lnTo>
                  <a:lnTo>
                    <a:pt x="14986" y="2285"/>
                  </a:lnTo>
                  <a:lnTo>
                    <a:pt x="14533" y="2584"/>
                  </a:lnTo>
                  <a:lnTo>
                    <a:pt x="14079" y="3098"/>
                  </a:lnTo>
                  <a:lnTo>
                    <a:pt x="15411" y="3146"/>
                  </a:lnTo>
                  <a:lnTo>
                    <a:pt x="16601" y="3397"/>
                  </a:lnTo>
                  <a:lnTo>
                    <a:pt x="17790" y="3146"/>
                  </a:lnTo>
                  <a:lnTo>
                    <a:pt x="18810" y="2775"/>
                  </a:lnTo>
                  <a:lnTo>
                    <a:pt x="19093" y="2285"/>
                  </a:lnTo>
                  <a:lnTo>
                    <a:pt x="18810" y="1782"/>
                  </a:lnTo>
                  <a:lnTo>
                    <a:pt x="19093" y="1292"/>
                  </a:lnTo>
                  <a:lnTo>
                    <a:pt x="19235" y="2093"/>
                  </a:lnTo>
                  <a:lnTo>
                    <a:pt x="19972" y="2584"/>
                  </a:lnTo>
                  <a:lnTo>
                    <a:pt x="19688" y="3098"/>
                  </a:lnTo>
                  <a:lnTo>
                    <a:pt x="18810" y="3397"/>
                  </a:lnTo>
                  <a:lnTo>
                    <a:pt x="17790" y="3768"/>
                  </a:lnTo>
                  <a:lnTo>
                    <a:pt x="17195" y="4151"/>
                  </a:lnTo>
                  <a:lnTo>
                    <a:pt x="16459" y="4569"/>
                  </a:lnTo>
                  <a:lnTo>
                    <a:pt x="16006" y="4880"/>
                  </a:lnTo>
                  <a:lnTo>
                    <a:pt x="15411" y="4952"/>
                  </a:lnTo>
                  <a:lnTo>
                    <a:pt x="15411" y="5371"/>
                  </a:lnTo>
                  <a:lnTo>
                    <a:pt x="15297" y="5885"/>
                  </a:lnTo>
                  <a:lnTo>
                    <a:pt x="15297" y="6376"/>
                  </a:lnTo>
                  <a:lnTo>
                    <a:pt x="15297" y="6675"/>
                  </a:lnTo>
                  <a:lnTo>
                    <a:pt x="15297" y="6746"/>
                  </a:lnTo>
                  <a:lnTo>
                    <a:pt x="15297" y="7297"/>
                  </a:lnTo>
                  <a:lnTo>
                    <a:pt x="15297" y="7476"/>
                  </a:lnTo>
                  <a:lnTo>
                    <a:pt x="15411" y="7787"/>
                  </a:lnTo>
                  <a:lnTo>
                    <a:pt x="16176" y="7859"/>
                  </a:lnTo>
                  <a:lnTo>
                    <a:pt x="16912" y="8158"/>
                  </a:lnTo>
                  <a:lnTo>
                    <a:pt x="16912" y="8289"/>
                  </a:lnTo>
                  <a:lnTo>
                    <a:pt x="16912" y="8600"/>
                  </a:lnTo>
                  <a:lnTo>
                    <a:pt x="17790" y="8792"/>
                  </a:lnTo>
                  <a:lnTo>
                    <a:pt x="17790" y="8971"/>
                  </a:lnTo>
                  <a:lnTo>
                    <a:pt x="17337" y="9462"/>
                  </a:lnTo>
                  <a:lnTo>
                    <a:pt x="16912" y="9964"/>
                  </a:lnTo>
                  <a:lnTo>
                    <a:pt x="14986" y="10263"/>
                  </a:lnTo>
                  <a:lnTo>
                    <a:pt x="13088" y="10383"/>
                  </a:lnTo>
                  <a:lnTo>
                    <a:pt x="11190" y="10383"/>
                  </a:lnTo>
                  <a:lnTo>
                    <a:pt x="11898" y="10646"/>
                  </a:lnTo>
                  <a:lnTo>
                    <a:pt x="11898" y="10945"/>
                  </a:lnTo>
                  <a:lnTo>
                    <a:pt x="11586" y="11388"/>
                  </a:lnTo>
                  <a:lnTo>
                    <a:pt x="11898" y="11579"/>
                  </a:lnTo>
                  <a:lnTo>
                    <a:pt x="11473" y="11878"/>
                  </a:lnTo>
                  <a:lnTo>
                    <a:pt x="9858" y="11878"/>
                  </a:lnTo>
                  <a:lnTo>
                    <a:pt x="8527" y="11699"/>
                  </a:lnTo>
                  <a:lnTo>
                    <a:pt x="8527" y="11998"/>
                  </a:lnTo>
                  <a:lnTo>
                    <a:pt x="8810" y="12249"/>
                  </a:lnTo>
                  <a:lnTo>
                    <a:pt x="9263" y="12560"/>
                  </a:lnTo>
                  <a:lnTo>
                    <a:pt x="10425" y="12560"/>
                  </a:lnTo>
                  <a:lnTo>
                    <a:pt x="10737" y="12679"/>
                  </a:lnTo>
                  <a:lnTo>
                    <a:pt x="10737" y="12990"/>
                  </a:lnTo>
                  <a:lnTo>
                    <a:pt x="10312" y="13050"/>
                  </a:lnTo>
                  <a:lnTo>
                    <a:pt x="9972" y="12871"/>
                  </a:lnTo>
                  <a:lnTo>
                    <a:pt x="9263" y="12871"/>
                  </a:lnTo>
                  <a:lnTo>
                    <a:pt x="9263" y="13050"/>
                  </a:lnTo>
                  <a:lnTo>
                    <a:pt x="9858" y="13301"/>
                  </a:lnTo>
                  <a:lnTo>
                    <a:pt x="9122" y="13493"/>
                  </a:lnTo>
                  <a:lnTo>
                    <a:pt x="9263" y="13983"/>
                  </a:lnTo>
                  <a:lnTo>
                    <a:pt x="9263" y="14605"/>
                  </a:lnTo>
                  <a:lnTo>
                    <a:pt x="8385" y="14605"/>
                  </a:lnTo>
                  <a:lnTo>
                    <a:pt x="7365" y="15096"/>
                  </a:lnTo>
                  <a:lnTo>
                    <a:pt x="7195" y="15586"/>
                  </a:lnTo>
                  <a:lnTo>
                    <a:pt x="8527" y="16077"/>
                  </a:lnTo>
                  <a:lnTo>
                    <a:pt x="9858" y="16148"/>
                  </a:lnTo>
                  <a:lnTo>
                    <a:pt x="9263" y="16890"/>
                  </a:lnTo>
                  <a:lnTo>
                    <a:pt x="8102" y="17392"/>
                  </a:lnTo>
                  <a:lnTo>
                    <a:pt x="8102" y="17883"/>
                  </a:lnTo>
                  <a:lnTo>
                    <a:pt x="7195" y="18373"/>
                  </a:lnTo>
                  <a:lnTo>
                    <a:pt x="6912" y="18864"/>
                  </a:lnTo>
                  <a:lnTo>
                    <a:pt x="7365" y="19378"/>
                  </a:lnTo>
                  <a:lnTo>
                    <a:pt x="8102" y="19988"/>
                  </a:lnTo>
                  <a:lnTo>
                    <a:pt x="6912" y="19797"/>
                  </a:lnTo>
                  <a:lnTo>
                    <a:pt x="5439" y="19797"/>
                  </a:lnTo>
                  <a:lnTo>
                    <a:pt x="4278" y="19797"/>
                  </a:lnTo>
                  <a:lnTo>
                    <a:pt x="3088" y="19378"/>
                  </a:lnTo>
                  <a:lnTo>
                    <a:pt x="3088" y="18744"/>
                  </a:lnTo>
                  <a:lnTo>
                    <a:pt x="2210" y="18744"/>
                  </a:lnTo>
                  <a:lnTo>
                    <a:pt x="1473" y="18373"/>
                  </a:lnTo>
                  <a:lnTo>
                    <a:pt x="1190" y="17763"/>
                  </a:lnTo>
                  <a:lnTo>
                    <a:pt x="1926" y="17452"/>
                  </a:lnTo>
                  <a:lnTo>
                    <a:pt x="2210" y="16950"/>
                  </a:lnTo>
                  <a:lnTo>
                    <a:pt x="1926" y="16639"/>
                  </a:lnTo>
                  <a:lnTo>
                    <a:pt x="2210" y="16268"/>
                  </a:lnTo>
                  <a:lnTo>
                    <a:pt x="2210" y="15778"/>
                  </a:lnTo>
                  <a:lnTo>
                    <a:pt x="2210" y="15347"/>
                  </a:lnTo>
                  <a:lnTo>
                    <a:pt x="2210" y="14976"/>
                  </a:lnTo>
                  <a:lnTo>
                    <a:pt x="1926" y="14605"/>
                  </a:lnTo>
                  <a:lnTo>
                    <a:pt x="1473" y="14486"/>
                  </a:lnTo>
                  <a:lnTo>
                    <a:pt x="2210" y="14486"/>
                  </a:lnTo>
                  <a:lnTo>
                    <a:pt x="2210" y="14175"/>
                  </a:lnTo>
                  <a:lnTo>
                    <a:pt x="1473" y="14175"/>
                  </a:lnTo>
                  <a:lnTo>
                    <a:pt x="1473" y="13672"/>
                  </a:lnTo>
                  <a:lnTo>
                    <a:pt x="1190" y="13493"/>
                  </a:lnTo>
                  <a:lnTo>
                    <a:pt x="453" y="13301"/>
                  </a:lnTo>
                  <a:lnTo>
                    <a:pt x="453" y="12560"/>
                  </a:lnTo>
                  <a:lnTo>
                    <a:pt x="1048" y="12679"/>
                  </a:lnTo>
                  <a:lnTo>
                    <a:pt x="312" y="11998"/>
                  </a:lnTo>
                  <a:lnTo>
                    <a:pt x="312" y="11256"/>
                  </a:lnTo>
                  <a:lnTo>
                    <a:pt x="453" y="10455"/>
                  </a:lnTo>
                  <a:lnTo>
                    <a:pt x="1048" y="10383"/>
                  </a:lnTo>
                  <a:lnTo>
                    <a:pt x="312" y="9653"/>
                  </a:lnTo>
                  <a:lnTo>
                    <a:pt x="312" y="8840"/>
                  </a:lnTo>
                  <a:lnTo>
                    <a:pt x="1048" y="8648"/>
                  </a:lnTo>
                  <a:lnTo>
                    <a:pt x="765" y="8038"/>
                  </a:lnTo>
                  <a:lnTo>
                    <a:pt x="1190" y="7356"/>
                  </a:lnTo>
                  <a:lnTo>
                    <a:pt x="765" y="6675"/>
                  </a:lnTo>
                  <a:lnTo>
                    <a:pt x="453" y="6053"/>
                  </a:lnTo>
                  <a:lnTo>
                    <a:pt x="0" y="5562"/>
                  </a:lnTo>
                  <a:lnTo>
                    <a:pt x="312" y="4952"/>
                  </a:lnTo>
                  <a:lnTo>
                    <a:pt x="312" y="4079"/>
                  </a:lnTo>
                  <a:lnTo>
                    <a:pt x="1048" y="3589"/>
                  </a:lnTo>
                  <a:lnTo>
                    <a:pt x="1473" y="3146"/>
                  </a:lnTo>
                  <a:lnTo>
                    <a:pt x="1926" y="2955"/>
                  </a:lnTo>
                  <a:lnTo>
                    <a:pt x="1473" y="2656"/>
                  </a:lnTo>
                  <a:lnTo>
                    <a:pt x="1756" y="2464"/>
                  </a:lnTo>
                  <a:lnTo>
                    <a:pt x="1473" y="1974"/>
                  </a:lnTo>
                  <a:lnTo>
                    <a:pt x="1473" y="1663"/>
                  </a:lnTo>
                  <a:lnTo>
                    <a:pt x="1756" y="1483"/>
                  </a:lnTo>
                  <a:lnTo>
                    <a:pt x="2946" y="1292"/>
                  </a:lnTo>
                  <a:lnTo>
                    <a:pt x="3088" y="550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30" name="Freeform 210">
              <a:extLst>
                <a:ext uri="{FF2B5EF4-FFF2-40B4-BE49-F238E27FC236}">
                  <a16:creationId xmlns:a16="http://schemas.microsoft.com/office/drawing/2014/main" id="{77F4533E-1217-AAC0-2259-9D6CC7B081F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9" y="3960"/>
              <a:ext cx="71" cy="60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0000" h="20000">
                  <a:moveTo>
                    <a:pt x="4181" y="18421"/>
                  </a:moveTo>
                  <a:lnTo>
                    <a:pt x="1808" y="9605"/>
                  </a:lnTo>
                  <a:lnTo>
                    <a:pt x="0" y="0"/>
                  </a:lnTo>
                  <a:lnTo>
                    <a:pt x="2938" y="2763"/>
                  </a:lnTo>
                  <a:lnTo>
                    <a:pt x="4181" y="6184"/>
                  </a:lnTo>
                  <a:lnTo>
                    <a:pt x="10621" y="10921"/>
                  </a:lnTo>
                  <a:lnTo>
                    <a:pt x="15254" y="15000"/>
                  </a:lnTo>
                  <a:lnTo>
                    <a:pt x="19887" y="16447"/>
                  </a:lnTo>
                  <a:lnTo>
                    <a:pt x="14011" y="19868"/>
                  </a:lnTo>
                  <a:lnTo>
                    <a:pt x="8814" y="18421"/>
                  </a:lnTo>
                  <a:lnTo>
                    <a:pt x="4181" y="18421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31" name="Freeform 211">
              <a:extLst>
                <a:ext uri="{FF2B5EF4-FFF2-40B4-BE49-F238E27FC236}">
                  <a16:creationId xmlns:a16="http://schemas.microsoft.com/office/drawing/2014/main" id="{401CCEBB-B538-FA7D-3FB4-283F809577C9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8" y="2370"/>
              <a:ext cx="13" cy="28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000" h="20000">
                  <a:moveTo>
                    <a:pt x="15625" y="19706"/>
                  </a:moveTo>
                  <a:lnTo>
                    <a:pt x="9375" y="15000"/>
                  </a:lnTo>
                  <a:lnTo>
                    <a:pt x="9375" y="12059"/>
                  </a:lnTo>
                  <a:lnTo>
                    <a:pt x="9375" y="4706"/>
                  </a:lnTo>
                  <a:lnTo>
                    <a:pt x="0" y="2941"/>
                  </a:lnTo>
                  <a:lnTo>
                    <a:pt x="0" y="0"/>
                  </a:lnTo>
                  <a:lnTo>
                    <a:pt x="9375" y="2941"/>
                  </a:lnTo>
                  <a:lnTo>
                    <a:pt x="19375" y="12059"/>
                  </a:lnTo>
                  <a:lnTo>
                    <a:pt x="15625" y="19706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32" name="Freeform 212">
              <a:extLst>
                <a:ext uri="{FF2B5EF4-FFF2-40B4-BE49-F238E27FC236}">
                  <a16:creationId xmlns:a16="http://schemas.microsoft.com/office/drawing/2014/main" id="{05413FD9-A2AB-FB03-DCDC-5E26F5A15339}"/>
                </a:ext>
              </a:extLst>
            </p:cNvPr>
            <p:cNvSpPr>
              <a:spLocks/>
            </p:cNvSpPr>
            <p:nvPr/>
          </p:nvSpPr>
          <p:spPr bwMode="auto">
            <a:xfrm>
              <a:off x="1656" y="2412"/>
              <a:ext cx="9" cy="12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0000" h="20000">
                  <a:moveTo>
                    <a:pt x="5455" y="19375"/>
                  </a:moveTo>
                  <a:lnTo>
                    <a:pt x="0" y="12500"/>
                  </a:lnTo>
                  <a:lnTo>
                    <a:pt x="5455" y="9375"/>
                  </a:lnTo>
                  <a:lnTo>
                    <a:pt x="5455" y="0"/>
                  </a:lnTo>
                  <a:lnTo>
                    <a:pt x="19091" y="0"/>
                  </a:lnTo>
                  <a:lnTo>
                    <a:pt x="19091" y="12500"/>
                  </a:lnTo>
                  <a:lnTo>
                    <a:pt x="5455" y="19375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33" name="Freeform 213">
              <a:extLst>
                <a:ext uri="{FF2B5EF4-FFF2-40B4-BE49-F238E27FC236}">
                  <a16:creationId xmlns:a16="http://schemas.microsoft.com/office/drawing/2014/main" id="{AA7C5C79-E8AB-FE27-B61A-2031FAA477E2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1" y="2402"/>
              <a:ext cx="15" cy="18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0000" h="20000">
                  <a:moveTo>
                    <a:pt x="19459" y="19574"/>
                  </a:moveTo>
                  <a:lnTo>
                    <a:pt x="10811" y="17447"/>
                  </a:lnTo>
                  <a:lnTo>
                    <a:pt x="14054" y="11064"/>
                  </a:lnTo>
                  <a:lnTo>
                    <a:pt x="0" y="1702"/>
                  </a:lnTo>
                  <a:lnTo>
                    <a:pt x="5405" y="0"/>
                  </a:lnTo>
                  <a:lnTo>
                    <a:pt x="19459" y="11064"/>
                  </a:lnTo>
                  <a:lnTo>
                    <a:pt x="19459" y="19574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34" name="Freeform 214">
              <a:extLst>
                <a:ext uri="{FF2B5EF4-FFF2-40B4-BE49-F238E27FC236}">
                  <a16:creationId xmlns:a16="http://schemas.microsoft.com/office/drawing/2014/main" id="{E2465977-EFC4-9872-6C22-D8E2F789DB4D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7" y="2376"/>
              <a:ext cx="22" cy="9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0000" h="20000">
                  <a:moveTo>
                    <a:pt x="4074" y="19048"/>
                  </a:moveTo>
                  <a:lnTo>
                    <a:pt x="0" y="0"/>
                  </a:lnTo>
                  <a:lnTo>
                    <a:pt x="7778" y="0"/>
                  </a:lnTo>
                  <a:lnTo>
                    <a:pt x="15926" y="0"/>
                  </a:lnTo>
                  <a:lnTo>
                    <a:pt x="19630" y="0"/>
                  </a:lnTo>
                  <a:lnTo>
                    <a:pt x="4074" y="19048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35" name="Freeform 215">
              <a:extLst>
                <a:ext uri="{FF2B5EF4-FFF2-40B4-BE49-F238E27FC236}">
                  <a16:creationId xmlns:a16="http://schemas.microsoft.com/office/drawing/2014/main" id="{F27D2A68-CC4D-3728-F217-26A5D3B60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2488"/>
              <a:ext cx="15" cy="7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0000" h="20000">
                  <a:moveTo>
                    <a:pt x="5405" y="18824"/>
                  </a:moveTo>
                  <a:lnTo>
                    <a:pt x="0" y="5882"/>
                  </a:lnTo>
                  <a:lnTo>
                    <a:pt x="8649" y="0"/>
                  </a:lnTo>
                  <a:lnTo>
                    <a:pt x="19459" y="0"/>
                  </a:lnTo>
                  <a:lnTo>
                    <a:pt x="14054" y="18824"/>
                  </a:lnTo>
                  <a:lnTo>
                    <a:pt x="5405" y="18824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36" name="Freeform 216">
              <a:extLst>
                <a:ext uri="{FF2B5EF4-FFF2-40B4-BE49-F238E27FC236}">
                  <a16:creationId xmlns:a16="http://schemas.microsoft.com/office/drawing/2014/main" id="{345702DD-8A70-7B04-8AF8-1AE3FD7CEA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0" y="2418"/>
              <a:ext cx="8" cy="13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0000" h="20000">
                  <a:moveTo>
                    <a:pt x="3810" y="19375"/>
                  </a:moveTo>
                  <a:lnTo>
                    <a:pt x="3810" y="15625"/>
                  </a:lnTo>
                  <a:lnTo>
                    <a:pt x="0" y="2500"/>
                  </a:lnTo>
                  <a:lnTo>
                    <a:pt x="3810" y="0"/>
                  </a:lnTo>
                  <a:lnTo>
                    <a:pt x="19048" y="19375"/>
                  </a:lnTo>
                  <a:lnTo>
                    <a:pt x="3810" y="19375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37" name="Freeform 217">
              <a:extLst>
                <a:ext uri="{FF2B5EF4-FFF2-40B4-BE49-F238E27FC236}">
                  <a16:creationId xmlns:a16="http://schemas.microsoft.com/office/drawing/2014/main" id="{6CF61786-BD36-5AA5-07A6-EE093E41BD1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5" y="2441"/>
              <a:ext cx="7" cy="17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000" h="20000">
                  <a:moveTo>
                    <a:pt x="18824" y="19524"/>
                  </a:moveTo>
                  <a:lnTo>
                    <a:pt x="0" y="0"/>
                  </a:lnTo>
                  <a:lnTo>
                    <a:pt x="18824" y="16667"/>
                  </a:lnTo>
                  <a:lnTo>
                    <a:pt x="18824" y="19524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38" name="Freeform 218">
              <a:extLst>
                <a:ext uri="{FF2B5EF4-FFF2-40B4-BE49-F238E27FC236}">
                  <a16:creationId xmlns:a16="http://schemas.microsoft.com/office/drawing/2014/main" id="{663CE582-75F9-1561-CCBC-686C279CB8F9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4" y="2430"/>
              <a:ext cx="5" cy="7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000" h="20000">
                  <a:moveTo>
                    <a:pt x="0" y="18824"/>
                  </a:moveTo>
                  <a:lnTo>
                    <a:pt x="0" y="11765"/>
                  </a:lnTo>
                  <a:lnTo>
                    <a:pt x="18182" y="0"/>
                  </a:lnTo>
                  <a:lnTo>
                    <a:pt x="18182" y="18824"/>
                  </a:lnTo>
                  <a:lnTo>
                    <a:pt x="0" y="18824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39" name="Freeform 219">
              <a:extLst>
                <a:ext uri="{FF2B5EF4-FFF2-40B4-BE49-F238E27FC236}">
                  <a16:creationId xmlns:a16="http://schemas.microsoft.com/office/drawing/2014/main" id="{B82170EE-6160-23FC-D814-139E8528EE3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3" y="2464"/>
              <a:ext cx="7" cy="4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000" h="20000">
                  <a:moveTo>
                    <a:pt x="18824" y="18182"/>
                  </a:moveTo>
                  <a:lnTo>
                    <a:pt x="0" y="18182"/>
                  </a:lnTo>
                  <a:lnTo>
                    <a:pt x="0" y="0"/>
                  </a:lnTo>
                  <a:lnTo>
                    <a:pt x="18824" y="18182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40" name="Freeform 220">
              <a:extLst>
                <a:ext uri="{FF2B5EF4-FFF2-40B4-BE49-F238E27FC236}">
                  <a16:creationId xmlns:a16="http://schemas.microsoft.com/office/drawing/2014/main" id="{D1BC7AC4-7579-73FF-FFB1-B75A09CB676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7" y="2641"/>
              <a:ext cx="7" cy="11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000" h="20000">
                  <a:moveTo>
                    <a:pt x="5882" y="19259"/>
                  </a:moveTo>
                  <a:lnTo>
                    <a:pt x="0" y="0"/>
                  </a:lnTo>
                  <a:lnTo>
                    <a:pt x="5882" y="0"/>
                  </a:lnTo>
                  <a:lnTo>
                    <a:pt x="18824" y="11852"/>
                  </a:lnTo>
                  <a:lnTo>
                    <a:pt x="5882" y="19259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41" name="Freeform 221">
              <a:extLst>
                <a:ext uri="{FF2B5EF4-FFF2-40B4-BE49-F238E27FC236}">
                  <a16:creationId xmlns:a16="http://schemas.microsoft.com/office/drawing/2014/main" id="{1055AE54-DF19-B72D-F0E0-F80D457609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7" y="2538"/>
              <a:ext cx="25" cy="48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0000" h="20000">
                  <a:moveTo>
                    <a:pt x="3125" y="4333"/>
                  </a:moveTo>
                  <a:lnTo>
                    <a:pt x="11250" y="0"/>
                  </a:lnTo>
                  <a:lnTo>
                    <a:pt x="16250" y="0"/>
                  </a:lnTo>
                  <a:lnTo>
                    <a:pt x="19688" y="1667"/>
                  </a:lnTo>
                  <a:lnTo>
                    <a:pt x="16250" y="8500"/>
                  </a:lnTo>
                  <a:lnTo>
                    <a:pt x="13125" y="13667"/>
                  </a:lnTo>
                  <a:lnTo>
                    <a:pt x="8125" y="16333"/>
                  </a:lnTo>
                  <a:lnTo>
                    <a:pt x="3125" y="19833"/>
                  </a:lnTo>
                  <a:lnTo>
                    <a:pt x="0" y="18000"/>
                  </a:lnTo>
                  <a:lnTo>
                    <a:pt x="3125" y="4333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42" name="Freeform 222">
              <a:extLst>
                <a:ext uri="{FF2B5EF4-FFF2-40B4-BE49-F238E27FC236}">
                  <a16:creationId xmlns:a16="http://schemas.microsoft.com/office/drawing/2014/main" id="{EE6EEF18-EA46-B4C7-5630-7BC8216AB11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8" y="3056"/>
              <a:ext cx="218" cy="244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w 20000"/>
                <a:gd name="T75" fmla="*/ 0 h 20000"/>
                <a:gd name="T76" fmla="*/ 0 w 20000"/>
                <a:gd name="T77" fmla="*/ 0 h 20000"/>
                <a:gd name="T78" fmla="*/ 0 w 20000"/>
                <a:gd name="T79" fmla="*/ 0 h 20000"/>
                <a:gd name="T80" fmla="*/ 0 w 20000"/>
                <a:gd name="T81" fmla="*/ 0 h 20000"/>
                <a:gd name="T82" fmla="*/ 0 w 20000"/>
                <a:gd name="T83" fmla="*/ 0 h 20000"/>
                <a:gd name="T84" fmla="*/ 0 w 20000"/>
                <a:gd name="T85" fmla="*/ 0 h 20000"/>
                <a:gd name="T86" fmla="*/ 0 w 20000"/>
                <a:gd name="T87" fmla="*/ 0 h 20000"/>
                <a:gd name="T88" fmla="*/ 0 w 20000"/>
                <a:gd name="T89" fmla="*/ 0 h 2000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20000" h="20000">
                  <a:moveTo>
                    <a:pt x="587" y="8478"/>
                  </a:moveTo>
                  <a:lnTo>
                    <a:pt x="991" y="6939"/>
                  </a:lnTo>
                  <a:lnTo>
                    <a:pt x="991" y="5728"/>
                  </a:lnTo>
                  <a:lnTo>
                    <a:pt x="1505" y="3863"/>
                  </a:lnTo>
                  <a:lnTo>
                    <a:pt x="0" y="1669"/>
                  </a:lnTo>
                  <a:lnTo>
                    <a:pt x="1908" y="1997"/>
                  </a:lnTo>
                  <a:lnTo>
                    <a:pt x="2862" y="1342"/>
                  </a:lnTo>
                  <a:lnTo>
                    <a:pt x="4954" y="0"/>
                  </a:lnTo>
                  <a:lnTo>
                    <a:pt x="6862" y="0"/>
                  </a:lnTo>
                  <a:lnTo>
                    <a:pt x="7046" y="1997"/>
                  </a:lnTo>
                  <a:lnTo>
                    <a:pt x="7817" y="3372"/>
                  </a:lnTo>
                  <a:lnTo>
                    <a:pt x="9321" y="4223"/>
                  </a:lnTo>
                  <a:lnTo>
                    <a:pt x="12000" y="4877"/>
                  </a:lnTo>
                  <a:lnTo>
                    <a:pt x="15009" y="6088"/>
                  </a:lnTo>
                  <a:lnTo>
                    <a:pt x="15413" y="7954"/>
                  </a:lnTo>
                  <a:lnTo>
                    <a:pt x="15413" y="9624"/>
                  </a:lnTo>
                  <a:lnTo>
                    <a:pt x="18826" y="9951"/>
                  </a:lnTo>
                  <a:lnTo>
                    <a:pt x="19963" y="12013"/>
                  </a:lnTo>
                  <a:lnTo>
                    <a:pt x="19963" y="14043"/>
                  </a:lnTo>
                  <a:lnTo>
                    <a:pt x="19376" y="15908"/>
                  </a:lnTo>
                  <a:lnTo>
                    <a:pt x="18239" y="14894"/>
                  </a:lnTo>
                  <a:lnTo>
                    <a:pt x="13505" y="14894"/>
                  </a:lnTo>
                  <a:lnTo>
                    <a:pt x="13505" y="15417"/>
                  </a:lnTo>
                  <a:lnTo>
                    <a:pt x="12550" y="16236"/>
                  </a:lnTo>
                  <a:lnTo>
                    <a:pt x="12917" y="17250"/>
                  </a:lnTo>
                  <a:lnTo>
                    <a:pt x="12000" y="18625"/>
                  </a:lnTo>
                  <a:lnTo>
                    <a:pt x="10459" y="18625"/>
                  </a:lnTo>
                  <a:lnTo>
                    <a:pt x="9908" y="19804"/>
                  </a:lnTo>
                  <a:lnTo>
                    <a:pt x="8954" y="18953"/>
                  </a:lnTo>
                  <a:lnTo>
                    <a:pt x="7413" y="18953"/>
                  </a:lnTo>
                  <a:lnTo>
                    <a:pt x="6459" y="18462"/>
                  </a:lnTo>
                  <a:lnTo>
                    <a:pt x="6459" y="18625"/>
                  </a:lnTo>
                  <a:lnTo>
                    <a:pt x="5872" y="18953"/>
                  </a:lnTo>
                  <a:lnTo>
                    <a:pt x="5505" y="19967"/>
                  </a:lnTo>
                  <a:lnTo>
                    <a:pt x="4367" y="19967"/>
                  </a:lnTo>
                  <a:lnTo>
                    <a:pt x="3817" y="18462"/>
                  </a:lnTo>
                  <a:lnTo>
                    <a:pt x="3083" y="16759"/>
                  </a:lnTo>
                  <a:lnTo>
                    <a:pt x="2495" y="14566"/>
                  </a:lnTo>
                  <a:lnTo>
                    <a:pt x="1505" y="12831"/>
                  </a:lnTo>
                  <a:lnTo>
                    <a:pt x="587" y="11817"/>
                  </a:lnTo>
                  <a:lnTo>
                    <a:pt x="991" y="10671"/>
                  </a:lnTo>
                  <a:lnTo>
                    <a:pt x="1358" y="9951"/>
                  </a:lnTo>
                  <a:lnTo>
                    <a:pt x="1505" y="10147"/>
                  </a:lnTo>
                  <a:lnTo>
                    <a:pt x="2092" y="9624"/>
                  </a:lnTo>
                  <a:lnTo>
                    <a:pt x="587" y="8478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43" name="Freeform 223">
              <a:extLst>
                <a:ext uri="{FF2B5EF4-FFF2-40B4-BE49-F238E27FC236}">
                  <a16:creationId xmlns:a16="http://schemas.microsoft.com/office/drawing/2014/main" id="{DC94B3AD-4AAB-1F9E-BBF1-3CCAFFFA7D5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2" y="2784"/>
              <a:ext cx="694" cy="731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w 20000"/>
                <a:gd name="T75" fmla="*/ 0 h 20000"/>
                <a:gd name="T76" fmla="*/ 0 w 20000"/>
                <a:gd name="T77" fmla="*/ 0 h 20000"/>
                <a:gd name="T78" fmla="*/ 0 w 20000"/>
                <a:gd name="T79" fmla="*/ 0 h 20000"/>
                <a:gd name="T80" fmla="*/ 0 w 20000"/>
                <a:gd name="T81" fmla="*/ 0 h 20000"/>
                <a:gd name="T82" fmla="*/ 0 w 20000"/>
                <a:gd name="T83" fmla="*/ 0 h 20000"/>
                <a:gd name="T84" fmla="*/ 0 w 20000"/>
                <a:gd name="T85" fmla="*/ 0 h 20000"/>
                <a:gd name="T86" fmla="*/ 0 w 20000"/>
                <a:gd name="T87" fmla="*/ 0 h 20000"/>
                <a:gd name="T88" fmla="*/ 0 w 20000"/>
                <a:gd name="T89" fmla="*/ 0 h 20000"/>
                <a:gd name="T90" fmla="*/ 0 w 20000"/>
                <a:gd name="T91" fmla="*/ 0 h 20000"/>
                <a:gd name="T92" fmla="*/ 0 w 20000"/>
                <a:gd name="T93" fmla="*/ 0 h 20000"/>
                <a:gd name="T94" fmla="*/ 0 w 20000"/>
                <a:gd name="T95" fmla="*/ 0 h 20000"/>
                <a:gd name="T96" fmla="*/ 0 w 20000"/>
                <a:gd name="T97" fmla="*/ 0 h 2000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0000" h="20000">
                  <a:moveTo>
                    <a:pt x="9845" y="1477"/>
                  </a:moveTo>
                  <a:lnTo>
                    <a:pt x="10201" y="1707"/>
                  </a:lnTo>
                  <a:lnTo>
                    <a:pt x="10800" y="1586"/>
                  </a:lnTo>
                  <a:lnTo>
                    <a:pt x="11100" y="1138"/>
                  </a:lnTo>
                  <a:lnTo>
                    <a:pt x="11272" y="678"/>
                  </a:lnTo>
                  <a:lnTo>
                    <a:pt x="11399" y="569"/>
                  </a:lnTo>
                  <a:lnTo>
                    <a:pt x="11583" y="744"/>
                  </a:lnTo>
                  <a:lnTo>
                    <a:pt x="11871" y="1707"/>
                  </a:lnTo>
                  <a:lnTo>
                    <a:pt x="12228" y="1761"/>
                  </a:lnTo>
                  <a:lnTo>
                    <a:pt x="12170" y="2155"/>
                  </a:lnTo>
                  <a:lnTo>
                    <a:pt x="11583" y="2615"/>
                  </a:lnTo>
                  <a:lnTo>
                    <a:pt x="11272" y="2954"/>
                  </a:lnTo>
                  <a:lnTo>
                    <a:pt x="10927" y="3403"/>
                  </a:lnTo>
                  <a:lnTo>
                    <a:pt x="11583" y="3228"/>
                  </a:lnTo>
                  <a:lnTo>
                    <a:pt x="11940" y="2779"/>
                  </a:lnTo>
                  <a:lnTo>
                    <a:pt x="12999" y="2888"/>
                  </a:lnTo>
                  <a:lnTo>
                    <a:pt x="12712" y="3403"/>
                  </a:lnTo>
                  <a:lnTo>
                    <a:pt x="11871" y="3578"/>
                  </a:lnTo>
                  <a:lnTo>
                    <a:pt x="12527" y="3687"/>
                  </a:lnTo>
                  <a:lnTo>
                    <a:pt x="13299" y="2954"/>
                  </a:lnTo>
                  <a:lnTo>
                    <a:pt x="13898" y="3118"/>
                  </a:lnTo>
                  <a:lnTo>
                    <a:pt x="14554" y="3337"/>
                  </a:lnTo>
                  <a:lnTo>
                    <a:pt x="15037" y="3687"/>
                  </a:lnTo>
                  <a:lnTo>
                    <a:pt x="14922" y="4081"/>
                  </a:lnTo>
                  <a:lnTo>
                    <a:pt x="15636" y="3851"/>
                  </a:lnTo>
                  <a:lnTo>
                    <a:pt x="16408" y="4081"/>
                  </a:lnTo>
                  <a:lnTo>
                    <a:pt x="17179" y="4081"/>
                  </a:lnTo>
                  <a:lnTo>
                    <a:pt x="18008" y="4540"/>
                  </a:lnTo>
                  <a:lnTo>
                    <a:pt x="18733" y="5044"/>
                  </a:lnTo>
                  <a:lnTo>
                    <a:pt x="19447" y="5153"/>
                  </a:lnTo>
                  <a:lnTo>
                    <a:pt x="19747" y="5613"/>
                  </a:lnTo>
                  <a:lnTo>
                    <a:pt x="19988" y="6171"/>
                  </a:lnTo>
                  <a:lnTo>
                    <a:pt x="19747" y="7090"/>
                  </a:lnTo>
                  <a:lnTo>
                    <a:pt x="19378" y="7538"/>
                  </a:lnTo>
                  <a:lnTo>
                    <a:pt x="18975" y="8096"/>
                  </a:lnTo>
                  <a:lnTo>
                    <a:pt x="18618" y="8720"/>
                  </a:lnTo>
                  <a:lnTo>
                    <a:pt x="18192" y="8895"/>
                  </a:lnTo>
                  <a:lnTo>
                    <a:pt x="17962" y="9289"/>
                  </a:lnTo>
                  <a:lnTo>
                    <a:pt x="17962" y="9912"/>
                  </a:lnTo>
                  <a:lnTo>
                    <a:pt x="18008" y="10470"/>
                  </a:lnTo>
                  <a:lnTo>
                    <a:pt x="17962" y="11379"/>
                  </a:lnTo>
                  <a:lnTo>
                    <a:pt x="17720" y="11718"/>
                  </a:lnTo>
                  <a:lnTo>
                    <a:pt x="17663" y="12298"/>
                  </a:lnTo>
                  <a:lnTo>
                    <a:pt x="17179" y="13195"/>
                  </a:lnTo>
                  <a:lnTo>
                    <a:pt x="17064" y="13643"/>
                  </a:lnTo>
                  <a:lnTo>
                    <a:pt x="16695" y="14103"/>
                  </a:lnTo>
                  <a:lnTo>
                    <a:pt x="16166" y="14103"/>
                  </a:lnTo>
                  <a:lnTo>
                    <a:pt x="15452" y="14333"/>
                  </a:lnTo>
                  <a:lnTo>
                    <a:pt x="14669" y="14672"/>
                  </a:lnTo>
                  <a:lnTo>
                    <a:pt x="13967" y="15011"/>
                  </a:lnTo>
                  <a:lnTo>
                    <a:pt x="13483" y="15514"/>
                  </a:lnTo>
                  <a:lnTo>
                    <a:pt x="13425" y="16193"/>
                  </a:lnTo>
                  <a:lnTo>
                    <a:pt x="13425" y="16882"/>
                  </a:lnTo>
                  <a:lnTo>
                    <a:pt x="13184" y="17221"/>
                  </a:lnTo>
                  <a:lnTo>
                    <a:pt x="12827" y="17779"/>
                  </a:lnTo>
                  <a:lnTo>
                    <a:pt x="12642" y="18228"/>
                  </a:lnTo>
                  <a:lnTo>
                    <a:pt x="12355" y="18687"/>
                  </a:lnTo>
                  <a:lnTo>
                    <a:pt x="11940" y="19081"/>
                  </a:lnTo>
                  <a:lnTo>
                    <a:pt x="11756" y="19540"/>
                  </a:lnTo>
                  <a:lnTo>
                    <a:pt x="11399" y="19989"/>
                  </a:lnTo>
                  <a:lnTo>
                    <a:pt x="11272" y="19595"/>
                  </a:lnTo>
                  <a:lnTo>
                    <a:pt x="11399" y="19300"/>
                  </a:lnTo>
                  <a:lnTo>
                    <a:pt x="10800" y="18851"/>
                  </a:lnTo>
                  <a:lnTo>
                    <a:pt x="10317" y="18512"/>
                  </a:lnTo>
                  <a:lnTo>
                    <a:pt x="10029" y="18512"/>
                  </a:lnTo>
                  <a:lnTo>
                    <a:pt x="9372" y="18063"/>
                  </a:lnTo>
                  <a:lnTo>
                    <a:pt x="9188" y="18063"/>
                  </a:lnTo>
                  <a:lnTo>
                    <a:pt x="9372" y="17779"/>
                  </a:lnTo>
                  <a:lnTo>
                    <a:pt x="9672" y="17385"/>
                  </a:lnTo>
                  <a:lnTo>
                    <a:pt x="9914" y="17046"/>
                  </a:lnTo>
                  <a:lnTo>
                    <a:pt x="10317" y="16707"/>
                  </a:lnTo>
                  <a:lnTo>
                    <a:pt x="10685" y="16422"/>
                  </a:lnTo>
                  <a:lnTo>
                    <a:pt x="10800" y="15963"/>
                  </a:lnTo>
                  <a:lnTo>
                    <a:pt x="10501" y="15514"/>
                  </a:lnTo>
                  <a:lnTo>
                    <a:pt x="10432" y="14781"/>
                  </a:lnTo>
                  <a:lnTo>
                    <a:pt x="10201" y="14551"/>
                  </a:lnTo>
                  <a:lnTo>
                    <a:pt x="10029" y="14672"/>
                  </a:lnTo>
                  <a:lnTo>
                    <a:pt x="9672" y="13818"/>
                  </a:lnTo>
                  <a:lnTo>
                    <a:pt x="8590" y="13753"/>
                  </a:lnTo>
                  <a:lnTo>
                    <a:pt x="8290" y="12746"/>
                  </a:lnTo>
                  <a:lnTo>
                    <a:pt x="8474" y="12123"/>
                  </a:lnTo>
                  <a:lnTo>
                    <a:pt x="8474" y="11444"/>
                  </a:lnTo>
                  <a:lnTo>
                    <a:pt x="8117" y="10755"/>
                  </a:lnTo>
                  <a:lnTo>
                    <a:pt x="7047" y="10646"/>
                  </a:lnTo>
                  <a:lnTo>
                    <a:pt x="7047" y="10088"/>
                  </a:lnTo>
                  <a:lnTo>
                    <a:pt x="6920" y="9464"/>
                  </a:lnTo>
                  <a:lnTo>
                    <a:pt x="5964" y="9059"/>
                  </a:lnTo>
                  <a:lnTo>
                    <a:pt x="5135" y="8840"/>
                  </a:lnTo>
                  <a:lnTo>
                    <a:pt x="4663" y="8545"/>
                  </a:lnTo>
                  <a:lnTo>
                    <a:pt x="4421" y="8096"/>
                  </a:lnTo>
                  <a:lnTo>
                    <a:pt x="4364" y="7429"/>
                  </a:lnTo>
                  <a:lnTo>
                    <a:pt x="3765" y="7429"/>
                  </a:lnTo>
                  <a:lnTo>
                    <a:pt x="3109" y="7877"/>
                  </a:lnTo>
                  <a:lnTo>
                    <a:pt x="2809" y="8096"/>
                  </a:lnTo>
                  <a:lnTo>
                    <a:pt x="2211" y="7987"/>
                  </a:lnTo>
                  <a:lnTo>
                    <a:pt x="1911" y="7987"/>
                  </a:lnTo>
                  <a:lnTo>
                    <a:pt x="1739" y="7987"/>
                  </a:lnTo>
                  <a:lnTo>
                    <a:pt x="1739" y="7254"/>
                  </a:lnTo>
                  <a:lnTo>
                    <a:pt x="1439" y="7429"/>
                  </a:lnTo>
                  <a:lnTo>
                    <a:pt x="967" y="7429"/>
                  </a:lnTo>
                  <a:lnTo>
                    <a:pt x="599" y="7254"/>
                  </a:lnTo>
                  <a:lnTo>
                    <a:pt x="311" y="6958"/>
                  </a:lnTo>
                  <a:lnTo>
                    <a:pt x="0" y="6510"/>
                  </a:lnTo>
                  <a:lnTo>
                    <a:pt x="0" y="5952"/>
                  </a:lnTo>
                  <a:lnTo>
                    <a:pt x="311" y="5777"/>
                  </a:lnTo>
                  <a:lnTo>
                    <a:pt x="357" y="5328"/>
                  </a:lnTo>
                  <a:lnTo>
                    <a:pt x="599" y="4989"/>
                  </a:lnTo>
                  <a:lnTo>
                    <a:pt x="1439" y="4584"/>
                  </a:lnTo>
                  <a:lnTo>
                    <a:pt x="1854" y="4584"/>
                  </a:lnTo>
                  <a:lnTo>
                    <a:pt x="1911" y="4584"/>
                  </a:lnTo>
                  <a:lnTo>
                    <a:pt x="2211" y="3118"/>
                  </a:lnTo>
                  <a:lnTo>
                    <a:pt x="2153" y="2779"/>
                  </a:lnTo>
                  <a:lnTo>
                    <a:pt x="1854" y="2615"/>
                  </a:lnTo>
                  <a:lnTo>
                    <a:pt x="1911" y="2330"/>
                  </a:lnTo>
                  <a:lnTo>
                    <a:pt x="2211" y="2330"/>
                  </a:lnTo>
                  <a:lnTo>
                    <a:pt x="2211" y="2155"/>
                  </a:lnTo>
                  <a:lnTo>
                    <a:pt x="1911" y="2046"/>
                  </a:lnTo>
                  <a:lnTo>
                    <a:pt x="1911" y="1761"/>
                  </a:lnTo>
                  <a:lnTo>
                    <a:pt x="2153" y="1707"/>
                  </a:lnTo>
                  <a:lnTo>
                    <a:pt x="2809" y="1761"/>
                  </a:lnTo>
                  <a:lnTo>
                    <a:pt x="2809" y="1586"/>
                  </a:lnTo>
                  <a:lnTo>
                    <a:pt x="3166" y="1586"/>
                  </a:lnTo>
                  <a:lnTo>
                    <a:pt x="3397" y="1926"/>
                  </a:lnTo>
                  <a:lnTo>
                    <a:pt x="3466" y="2046"/>
                  </a:lnTo>
                  <a:lnTo>
                    <a:pt x="3765" y="2210"/>
                  </a:lnTo>
                  <a:lnTo>
                    <a:pt x="4122" y="2155"/>
                  </a:lnTo>
                  <a:lnTo>
                    <a:pt x="4893" y="1882"/>
                  </a:lnTo>
                  <a:lnTo>
                    <a:pt x="5377" y="1586"/>
                  </a:lnTo>
                  <a:lnTo>
                    <a:pt x="5320" y="1411"/>
                  </a:lnTo>
                  <a:lnTo>
                    <a:pt x="4836" y="1302"/>
                  </a:lnTo>
                  <a:lnTo>
                    <a:pt x="4893" y="853"/>
                  </a:lnTo>
                  <a:lnTo>
                    <a:pt x="4537" y="569"/>
                  </a:lnTo>
                  <a:lnTo>
                    <a:pt x="5020" y="569"/>
                  </a:lnTo>
                  <a:lnTo>
                    <a:pt x="5607" y="744"/>
                  </a:lnTo>
                  <a:lnTo>
                    <a:pt x="5792" y="569"/>
                  </a:lnTo>
                  <a:lnTo>
                    <a:pt x="6390" y="405"/>
                  </a:lnTo>
                  <a:lnTo>
                    <a:pt x="6736" y="120"/>
                  </a:lnTo>
                  <a:lnTo>
                    <a:pt x="6920" y="0"/>
                  </a:lnTo>
                  <a:lnTo>
                    <a:pt x="7047" y="405"/>
                  </a:lnTo>
                  <a:lnTo>
                    <a:pt x="7231" y="678"/>
                  </a:lnTo>
                  <a:lnTo>
                    <a:pt x="7047" y="1302"/>
                  </a:lnTo>
                  <a:lnTo>
                    <a:pt x="7231" y="1761"/>
                  </a:lnTo>
                  <a:lnTo>
                    <a:pt x="7818" y="1926"/>
                  </a:lnTo>
                  <a:lnTo>
                    <a:pt x="8405" y="1761"/>
                  </a:lnTo>
                  <a:lnTo>
                    <a:pt x="8762" y="1707"/>
                  </a:lnTo>
                  <a:lnTo>
                    <a:pt x="9073" y="1761"/>
                  </a:lnTo>
                  <a:lnTo>
                    <a:pt x="9188" y="1411"/>
                  </a:lnTo>
                  <a:lnTo>
                    <a:pt x="9672" y="1302"/>
                  </a:lnTo>
                  <a:lnTo>
                    <a:pt x="9845" y="1477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44" name="Freeform 224">
              <a:extLst>
                <a:ext uri="{FF2B5EF4-FFF2-40B4-BE49-F238E27FC236}">
                  <a16:creationId xmlns:a16="http://schemas.microsoft.com/office/drawing/2014/main" id="{DCFA0E9B-254F-6AA5-6FC4-F13BAB6CE7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8" y="3200"/>
              <a:ext cx="151" cy="796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w 20000"/>
                <a:gd name="T75" fmla="*/ 0 h 20000"/>
                <a:gd name="T76" fmla="*/ 0 w 20000"/>
                <a:gd name="T77" fmla="*/ 0 h 20000"/>
                <a:gd name="T78" fmla="*/ 0 w 20000"/>
                <a:gd name="T79" fmla="*/ 0 h 20000"/>
                <a:gd name="T80" fmla="*/ 0 w 20000"/>
                <a:gd name="T81" fmla="*/ 0 h 20000"/>
                <a:gd name="T82" fmla="*/ 0 w 20000"/>
                <a:gd name="T83" fmla="*/ 0 h 20000"/>
                <a:gd name="T84" fmla="*/ 0 w 20000"/>
                <a:gd name="T85" fmla="*/ 0 h 2000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20000" h="20000">
                  <a:moveTo>
                    <a:pt x="1900" y="422"/>
                  </a:moveTo>
                  <a:lnTo>
                    <a:pt x="2691" y="271"/>
                  </a:lnTo>
                  <a:lnTo>
                    <a:pt x="3536" y="0"/>
                  </a:lnTo>
                  <a:lnTo>
                    <a:pt x="4908" y="312"/>
                  </a:lnTo>
                  <a:lnTo>
                    <a:pt x="6280" y="845"/>
                  </a:lnTo>
                  <a:lnTo>
                    <a:pt x="7124" y="1518"/>
                  </a:lnTo>
                  <a:lnTo>
                    <a:pt x="8179" y="2041"/>
                  </a:lnTo>
                  <a:lnTo>
                    <a:pt x="9024" y="2504"/>
                  </a:lnTo>
                  <a:lnTo>
                    <a:pt x="10660" y="2504"/>
                  </a:lnTo>
                  <a:lnTo>
                    <a:pt x="10343" y="3127"/>
                  </a:lnTo>
                  <a:lnTo>
                    <a:pt x="8179" y="3288"/>
                  </a:lnTo>
                  <a:lnTo>
                    <a:pt x="7652" y="3439"/>
                  </a:lnTo>
                  <a:lnTo>
                    <a:pt x="7652" y="3700"/>
                  </a:lnTo>
                  <a:lnTo>
                    <a:pt x="8179" y="4113"/>
                  </a:lnTo>
                  <a:lnTo>
                    <a:pt x="7652" y="4274"/>
                  </a:lnTo>
                  <a:lnTo>
                    <a:pt x="8496" y="4525"/>
                  </a:lnTo>
                  <a:lnTo>
                    <a:pt x="7652" y="4686"/>
                  </a:lnTo>
                  <a:lnTo>
                    <a:pt x="6807" y="5058"/>
                  </a:lnTo>
                  <a:lnTo>
                    <a:pt x="5488" y="5470"/>
                  </a:lnTo>
                  <a:lnTo>
                    <a:pt x="5488" y="6204"/>
                  </a:lnTo>
                  <a:lnTo>
                    <a:pt x="4908" y="6717"/>
                  </a:lnTo>
                  <a:lnTo>
                    <a:pt x="5699" y="7129"/>
                  </a:lnTo>
                  <a:lnTo>
                    <a:pt x="6280" y="7652"/>
                  </a:lnTo>
                  <a:lnTo>
                    <a:pt x="7124" y="8225"/>
                  </a:lnTo>
                  <a:lnTo>
                    <a:pt x="6280" y="8798"/>
                  </a:lnTo>
                  <a:lnTo>
                    <a:pt x="6807" y="9311"/>
                  </a:lnTo>
                  <a:lnTo>
                    <a:pt x="5488" y="9472"/>
                  </a:lnTo>
                  <a:lnTo>
                    <a:pt x="5488" y="10156"/>
                  </a:lnTo>
                  <a:lnTo>
                    <a:pt x="6807" y="10769"/>
                  </a:lnTo>
                  <a:lnTo>
                    <a:pt x="5699" y="10830"/>
                  </a:lnTo>
                  <a:lnTo>
                    <a:pt x="5488" y="11503"/>
                  </a:lnTo>
                  <a:lnTo>
                    <a:pt x="5488" y="12127"/>
                  </a:lnTo>
                  <a:lnTo>
                    <a:pt x="6807" y="12700"/>
                  </a:lnTo>
                  <a:lnTo>
                    <a:pt x="5699" y="12599"/>
                  </a:lnTo>
                  <a:lnTo>
                    <a:pt x="5699" y="13233"/>
                  </a:lnTo>
                  <a:lnTo>
                    <a:pt x="7124" y="13384"/>
                  </a:lnTo>
                  <a:lnTo>
                    <a:pt x="7652" y="13534"/>
                  </a:lnTo>
                  <a:lnTo>
                    <a:pt x="7652" y="13957"/>
                  </a:lnTo>
                  <a:lnTo>
                    <a:pt x="9024" y="13957"/>
                  </a:lnTo>
                  <a:lnTo>
                    <a:pt x="9024" y="14218"/>
                  </a:lnTo>
                  <a:lnTo>
                    <a:pt x="7652" y="14218"/>
                  </a:lnTo>
                  <a:lnTo>
                    <a:pt x="8496" y="14319"/>
                  </a:lnTo>
                  <a:lnTo>
                    <a:pt x="9024" y="14630"/>
                  </a:lnTo>
                  <a:lnTo>
                    <a:pt x="9024" y="14942"/>
                  </a:lnTo>
                  <a:lnTo>
                    <a:pt x="9024" y="15304"/>
                  </a:lnTo>
                  <a:lnTo>
                    <a:pt x="9024" y="15716"/>
                  </a:lnTo>
                  <a:lnTo>
                    <a:pt x="8496" y="16028"/>
                  </a:lnTo>
                  <a:lnTo>
                    <a:pt x="9024" y="16290"/>
                  </a:lnTo>
                  <a:lnTo>
                    <a:pt x="8496" y="16712"/>
                  </a:lnTo>
                  <a:lnTo>
                    <a:pt x="7124" y="16973"/>
                  </a:lnTo>
                  <a:lnTo>
                    <a:pt x="7652" y="17486"/>
                  </a:lnTo>
                  <a:lnTo>
                    <a:pt x="9024" y="17798"/>
                  </a:lnTo>
                  <a:lnTo>
                    <a:pt x="10660" y="17798"/>
                  </a:lnTo>
                  <a:lnTo>
                    <a:pt x="10660" y="18331"/>
                  </a:lnTo>
                  <a:lnTo>
                    <a:pt x="12823" y="18693"/>
                  </a:lnTo>
                  <a:lnTo>
                    <a:pt x="14987" y="18693"/>
                  </a:lnTo>
                  <a:lnTo>
                    <a:pt x="17784" y="18693"/>
                  </a:lnTo>
                  <a:lnTo>
                    <a:pt x="19947" y="18844"/>
                  </a:lnTo>
                  <a:lnTo>
                    <a:pt x="18311" y="18904"/>
                  </a:lnTo>
                  <a:lnTo>
                    <a:pt x="16412" y="19155"/>
                  </a:lnTo>
                  <a:lnTo>
                    <a:pt x="16095" y="19417"/>
                  </a:lnTo>
                  <a:lnTo>
                    <a:pt x="16095" y="19829"/>
                  </a:lnTo>
                  <a:lnTo>
                    <a:pt x="14987" y="19990"/>
                  </a:lnTo>
                  <a:lnTo>
                    <a:pt x="13931" y="19930"/>
                  </a:lnTo>
                  <a:lnTo>
                    <a:pt x="12823" y="19678"/>
                  </a:lnTo>
                  <a:lnTo>
                    <a:pt x="13931" y="19517"/>
                  </a:lnTo>
                  <a:lnTo>
                    <a:pt x="14987" y="19417"/>
                  </a:lnTo>
                  <a:lnTo>
                    <a:pt x="13931" y="19105"/>
                  </a:lnTo>
                  <a:lnTo>
                    <a:pt x="11451" y="19155"/>
                  </a:lnTo>
                  <a:lnTo>
                    <a:pt x="13351" y="19417"/>
                  </a:lnTo>
                  <a:lnTo>
                    <a:pt x="12612" y="19578"/>
                  </a:lnTo>
                  <a:lnTo>
                    <a:pt x="12612" y="19678"/>
                  </a:lnTo>
                  <a:lnTo>
                    <a:pt x="11187" y="19578"/>
                  </a:lnTo>
                  <a:lnTo>
                    <a:pt x="11451" y="19417"/>
                  </a:lnTo>
                  <a:lnTo>
                    <a:pt x="9815" y="19316"/>
                  </a:lnTo>
                  <a:lnTo>
                    <a:pt x="10343" y="19105"/>
                  </a:lnTo>
                  <a:lnTo>
                    <a:pt x="9288" y="19256"/>
                  </a:lnTo>
                  <a:lnTo>
                    <a:pt x="9288" y="18904"/>
                  </a:lnTo>
                  <a:lnTo>
                    <a:pt x="11187" y="18904"/>
                  </a:lnTo>
                  <a:lnTo>
                    <a:pt x="11187" y="18693"/>
                  </a:lnTo>
                  <a:lnTo>
                    <a:pt x="9815" y="18592"/>
                  </a:lnTo>
                  <a:lnTo>
                    <a:pt x="9288" y="18743"/>
                  </a:lnTo>
                  <a:lnTo>
                    <a:pt x="8179" y="18472"/>
                  </a:lnTo>
                  <a:lnTo>
                    <a:pt x="7124" y="18059"/>
                  </a:lnTo>
                  <a:lnTo>
                    <a:pt x="7124" y="18019"/>
                  </a:lnTo>
                  <a:lnTo>
                    <a:pt x="5488" y="17647"/>
                  </a:lnTo>
                  <a:lnTo>
                    <a:pt x="6280" y="17597"/>
                  </a:lnTo>
                  <a:lnTo>
                    <a:pt x="5699" y="17335"/>
                  </a:lnTo>
                  <a:lnTo>
                    <a:pt x="6807" y="17335"/>
                  </a:lnTo>
                  <a:lnTo>
                    <a:pt x="5488" y="17134"/>
                  </a:lnTo>
                  <a:lnTo>
                    <a:pt x="4908" y="16662"/>
                  </a:lnTo>
                  <a:lnTo>
                    <a:pt x="4908" y="16400"/>
                  </a:lnTo>
                  <a:lnTo>
                    <a:pt x="6807" y="16400"/>
                  </a:lnTo>
                  <a:lnTo>
                    <a:pt x="5488" y="16028"/>
                  </a:lnTo>
                  <a:lnTo>
                    <a:pt x="3536" y="16028"/>
                  </a:lnTo>
                  <a:lnTo>
                    <a:pt x="4644" y="15716"/>
                  </a:lnTo>
                  <a:lnTo>
                    <a:pt x="1900" y="15455"/>
                  </a:lnTo>
                  <a:lnTo>
                    <a:pt x="1055" y="15556"/>
                  </a:lnTo>
                  <a:lnTo>
                    <a:pt x="1372" y="15043"/>
                  </a:lnTo>
                  <a:lnTo>
                    <a:pt x="3536" y="15043"/>
                  </a:lnTo>
                  <a:lnTo>
                    <a:pt x="4644" y="15455"/>
                  </a:lnTo>
                  <a:lnTo>
                    <a:pt x="5488" y="15043"/>
                  </a:lnTo>
                  <a:lnTo>
                    <a:pt x="4644" y="14470"/>
                  </a:lnTo>
                  <a:lnTo>
                    <a:pt x="4908" y="14369"/>
                  </a:lnTo>
                  <a:lnTo>
                    <a:pt x="5699" y="14057"/>
                  </a:lnTo>
                  <a:lnTo>
                    <a:pt x="4644" y="13957"/>
                  </a:lnTo>
                  <a:lnTo>
                    <a:pt x="4644" y="13645"/>
                  </a:lnTo>
                  <a:lnTo>
                    <a:pt x="4644" y="13012"/>
                  </a:lnTo>
                  <a:lnTo>
                    <a:pt x="4644" y="12448"/>
                  </a:lnTo>
                  <a:lnTo>
                    <a:pt x="2691" y="12448"/>
                  </a:lnTo>
                  <a:lnTo>
                    <a:pt x="1900" y="12348"/>
                  </a:lnTo>
                  <a:lnTo>
                    <a:pt x="1372" y="11926"/>
                  </a:lnTo>
                  <a:lnTo>
                    <a:pt x="1900" y="11453"/>
                  </a:lnTo>
                  <a:lnTo>
                    <a:pt x="1055" y="10830"/>
                  </a:lnTo>
                  <a:lnTo>
                    <a:pt x="0" y="10106"/>
                  </a:lnTo>
                  <a:lnTo>
                    <a:pt x="1055" y="9744"/>
                  </a:lnTo>
                  <a:lnTo>
                    <a:pt x="1900" y="9060"/>
                  </a:lnTo>
                  <a:lnTo>
                    <a:pt x="2691" y="8326"/>
                  </a:lnTo>
                  <a:lnTo>
                    <a:pt x="2691" y="7712"/>
                  </a:lnTo>
                  <a:lnTo>
                    <a:pt x="2691" y="7501"/>
                  </a:lnTo>
                  <a:lnTo>
                    <a:pt x="1900" y="6828"/>
                  </a:lnTo>
                  <a:lnTo>
                    <a:pt x="1900" y="6305"/>
                  </a:lnTo>
                  <a:lnTo>
                    <a:pt x="1900" y="5631"/>
                  </a:lnTo>
                  <a:lnTo>
                    <a:pt x="2480" y="4897"/>
                  </a:lnTo>
                  <a:lnTo>
                    <a:pt x="2691" y="4213"/>
                  </a:lnTo>
                  <a:lnTo>
                    <a:pt x="2691" y="3539"/>
                  </a:lnTo>
                  <a:lnTo>
                    <a:pt x="2480" y="2866"/>
                  </a:lnTo>
                  <a:lnTo>
                    <a:pt x="2691" y="2614"/>
                  </a:lnTo>
                  <a:lnTo>
                    <a:pt x="2691" y="2081"/>
                  </a:lnTo>
                  <a:lnTo>
                    <a:pt x="2691" y="1156"/>
                  </a:lnTo>
                  <a:lnTo>
                    <a:pt x="1900" y="422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45" name="Freeform 225">
              <a:extLst>
                <a:ext uri="{FF2B5EF4-FFF2-40B4-BE49-F238E27FC236}">
                  <a16:creationId xmlns:a16="http://schemas.microsoft.com/office/drawing/2014/main" id="{9D2019E8-5112-2D0A-A6E7-61B597A94A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2" y="3960"/>
              <a:ext cx="52" cy="60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0000" h="20000">
                  <a:moveTo>
                    <a:pt x="14242" y="0"/>
                  </a:moveTo>
                  <a:lnTo>
                    <a:pt x="16667" y="9605"/>
                  </a:lnTo>
                  <a:lnTo>
                    <a:pt x="19848" y="18421"/>
                  </a:lnTo>
                  <a:lnTo>
                    <a:pt x="11818" y="19868"/>
                  </a:lnTo>
                  <a:lnTo>
                    <a:pt x="0" y="16447"/>
                  </a:lnTo>
                  <a:lnTo>
                    <a:pt x="15758" y="15000"/>
                  </a:lnTo>
                  <a:lnTo>
                    <a:pt x="9545" y="9605"/>
                  </a:lnTo>
                  <a:lnTo>
                    <a:pt x="11818" y="6184"/>
                  </a:lnTo>
                  <a:lnTo>
                    <a:pt x="6515" y="7500"/>
                  </a:lnTo>
                  <a:lnTo>
                    <a:pt x="6515" y="2105"/>
                  </a:lnTo>
                  <a:lnTo>
                    <a:pt x="9545" y="0"/>
                  </a:lnTo>
                  <a:lnTo>
                    <a:pt x="14242" y="0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46" name="Freeform 226">
              <a:extLst>
                <a:ext uri="{FF2B5EF4-FFF2-40B4-BE49-F238E27FC236}">
                  <a16:creationId xmlns:a16="http://schemas.microsoft.com/office/drawing/2014/main" id="{5B6A7696-61E0-2340-647A-F35CF357BD6F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8" y="2674"/>
              <a:ext cx="63" cy="61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0000" h="20000">
                  <a:moveTo>
                    <a:pt x="769" y="0"/>
                  </a:moveTo>
                  <a:lnTo>
                    <a:pt x="2564" y="0"/>
                  </a:lnTo>
                  <a:lnTo>
                    <a:pt x="5256" y="0"/>
                  </a:lnTo>
                  <a:lnTo>
                    <a:pt x="7308" y="0"/>
                  </a:lnTo>
                  <a:lnTo>
                    <a:pt x="10513" y="2105"/>
                  </a:lnTo>
                  <a:lnTo>
                    <a:pt x="13846" y="2105"/>
                  </a:lnTo>
                  <a:lnTo>
                    <a:pt x="15897" y="5526"/>
                  </a:lnTo>
                  <a:lnTo>
                    <a:pt x="16538" y="7500"/>
                  </a:lnTo>
                  <a:lnTo>
                    <a:pt x="19231" y="8947"/>
                  </a:lnTo>
                  <a:lnTo>
                    <a:pt x="19872" y="10263"/>
                  </a:lnTo>
                  <a:lnTo>
                    <a:pt x="17821" y="10263"/>
                  </a:lnTo>
                  <a:lnTo>
                    <a:pt x="16538" y="14474"/>
                  </a:lnTo>
                  <a:lnTo>
                    <a:pt x="16538" y="15789"/>
                  </a:lnTo>
                  <a:lnTo>
                    <a:pt x="17821" y="17763"/>
                  </a:lnTo>
                  <a:lnTo>
                    <a:pt x="16538" y="19868"/>
                  </a:lnTo>
                  <a:lnTo>
                    <a:pt x="15897" y="19079"/>
                  </a:lnTo>
                  <a:lnTo>
                    <a:pt x="14615" y="15789"/>
                  </a:lnTo>
                  <a:lnTo>
                    <a:pt x="13846" y="16447"/>
                  </a:lnTo>
                  <a:lnTo>
                    <a:pt x="12564" y="15789"/>
                  </a:lnTo>
                  <a:lnTo>
                    <a:pt x="12564" y="12368"/>
                  </a:lnTo>
                  <a:lnTo>
                    <a:pt x="7949" y="10263"/>
                  </a:lnTo>
                  <a:lnTo>
                    <a:pt x="3974" y="5526"/>
                  </a:lnTo>
                  <a:lnTo>
                    <a:pt x="5256" y="8947"/>
                  </a:lnTo>
                  <a:lnTo>
                    <a:pt x="0" y="5526"/>
                  </a:lnTo>
                  <a:lnTo>
                    <a:pt x="769" y="3553"/>
                  </a:lnTo>
                  <a:lnTo>
                    <a:pt x="769" y="0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47" name="Freeform 227">
              <a:extLst>
                <a:ext uri="{FF2B5EF4-FFF2-40B4-BE49-F238E27FC236}">
                  <a16:creationId xmlns:a16="http://schemas.microsoft.com/office/drawing/2014/main" id="{B28A5999-87EA-8127-554F-0D5BD5C5DE7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9" y="2518"/>
              <a:ext cx="63" cy="41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0000" h="20000">
                  <a:moveTo>
                    <a:pt x="0" y="14808"/>
                  </a:moveTo>
                  <a:lnTo>
                    <a:pt x="0" y="7885"/>
                  </a:lnTo>
                  <a:lnTo>
                    <a:pt x="0" y="0"/>
                  </a:lnTo>
                  <a:lnTo>
                    <a:pt x="764" y="0"/>
                  </a:lnTo>
                  <a:lnTo>
                    <a:pt x="5223" y="0"/>
                  </a:lnTo>
                  <a:lnTo>
                    <a:pt x="10701" y="1923"/>
                  </a:lnTo>
                  <a:lnTo>
                    <a:pt x="12611" y="5000"/>
                  </a:lnTo>
                  <a:lnTo>
                    <a:pt x="19873" y="7885"/>
                  </a:lnTo>
                  <a:lnTo>
                    <a:pt x="17834" y="12885"/>
                  </a:lnTo>
                  <a:lnTo>
                    <a:pt x="9172" y="12885"/>
                  </a:lnTo>
                  <a:lnTo>
                    <a:pt x="5987" y="12885"/>
                  </a:lnTo>
                  <a:lnTo>
                    <a:pt x="2038" y="19808"/>
                  </a:lnTo>
                  <a:lnTo>
                    <a:pt x="0" y="14808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48" name="Freeform 228">
              <a:extLst>
                <a:ext uri="{FF2B5EF4-FFF2-40B4-BE49-F238E27FC236}">
                  <a16:creationId xmlns:a16="http://schemas.microsoft.com/office/drawing/2014/main" id="{C27CA320-1C9B-5ABB-DD9C-4286C9CBF316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2" y="2853"/>
              <a:ext cx="104" cy="114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20000" h="20000">
                  <a:moveTo>
                    <a:pt x="7538" y="0"/>
                  </a:moveTo>
                  <a:lnTo>
                    <a:pt x="11538" y="1825"/>
                  </a:lnTo>
                  <a:lnTo>
                    <a:pt x="13538" y="3228"/>
                  </a:lnTo>
                  <a:lnTo>
                    <a:pt x="16000" y="3228"/>
                  </a:lnTo>
                  <a:lnTo>
                    <a:pt x="17923" y="4000"/>
                  </a:lnTo>
                  <a:lnTo>
                    <a:pt x="19923" y="6877"/>
                  </a:lnTo>
                  <a:lnTo>
                    <a:pt x="17923" y="9404"/>
                  </a:lnTo>
                  <a:lnTo>
                    <a:pt x="14769" y="12632"/>
                  </a:lnTo>
                  <a:lnTo>
                    <a:pt x="10692" y="14175"/>
                  </a:lnTo>
                  <a:lnTo>
                    <a:pt x="8308" y="17053"/>
                  </a:lnTo>
                  <a:lnTo>
                    <a:pt x="7154" y="19930"/>
                  </a:lnTo>
                  <a:lnTo>
                    <a:pt x="4385" y="18456"/>
                  </a:lnTo>
                  <a:lnTo>
                    <a:pt x="2385" y="18105"/>
                  </a:lnTo>
                  <a:lnTo>
                    <a:pt x="3154" y="15228"/>
                  </a:lnTo>
                  <a:lnTo>
                    <a:pt x="3923" y="15228"/>
                  </a:lnTo>
                  <a:lnTo>
                    <a:pt x="4385" y="12632"/>
                  </a:lnTo>
                  <a:lnTo>
                    <a:pt x="3923" y="11579"/>
                  </a:lnTo>
                  <a:lnTo>
                    <a:pt x="2385" y="12632"/>
                  </a:lnTo>
                  <a:lnTo>
                    <a:pt x="0" y="11579"/>
                  </a:lnTo>
                  <a:lnTo>
                    <a:pt x="1231" y="10456"/>
                  </a:lnTo>
                  <a:lnTo>
                    <a:pt x="769" y="7579"/>
                  </a:lnTo>
                  <a:lnTo>
                    <a:pt x="2000" y="6877"/>
                  </a:lnTo>
                  <a:lnTo>
                    <a:pt x="2000" y="5754"/>
                  </a:lnTo>
                  <a:lnTo>
                    <a:pt x="3154" y="4000"/>
                  </a:lnTo>
                  <a:lnTo>
                    <a:pt x="3154" y="2105"/>
                  </a:lnTo>
                  <a:lnTo>
                    <a:pt x="4385" y="1825"/>
                  </a:lnTo>
                  <a:lnTo>
                    <a:pt x="7538" y="0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49" name="Freeform 229">
              <a:extLst>
                <a:ext uri="{FF2B5EF4-FFF2-40B4-BE49-F238E27FC236}">
                  <a16:creationId xmlns:a16="http://schemas.microsoft.com/office/drawing/2014/main" id="{73FDF8DE-859D-03A4-089C-38B46D718CB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0" y="2548"/>
              <a:ext cx="67" cy="77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20000" h="20000">
                  <a:moveTo>
                    <a:pt x="17964" y="0"/>
                  </a:moveTo>
                  <a:lnTo>
                    <a:pt x="16766" y="8601"/>
                  </a:lnTo>
                  <a:lnTo>
                    <a:pt x="17964" y="9741"/>
                  </a:lnTo>
                  <a:lnTo>
                    <a:pt x="19162" y="10155"/>
                  </a:lnTo>
                  <a:lnTo>
                    <a:pt x="19880" y="10155"/>
                  </a:lnTo>
                  <a:lnTo>
                    <a:pt x="19880" y="11813"/>
                  </a:lnTo>
                  <a:lnTo>
                    <a:pt x="16766" y="12953"/>
                  </a:lnTo>
                  <a:lnTo>
                    <a:pt x="16766" y="14611"/>
                  </a:lnTo>
                  <a:lnTo>
                    <a:pt x="16168" y="16062"/>
                  </a:lnTo>
                  <a:lnTo>
                    <a:pt x="14970" y="16062"/>
                  </a:lnTo>
                  <a:lnTo>
                    <a:pt x="13772" y="18238"/>
                  </a:lnTo>
                  <a:lnTo>
                    <a:pt x="11856" y="19896"/>
                  </a:lnTo>
                  <a:lnTo>
                    <a:pt x="4910" y="18860"/>
                  </a:lnTo>
                  <a:lnTo>
                    <a:pt x="0" y="15648"/>
                  </a:lnTo>
                  <a:lnTo>
                    <a:pt x="1916" y="13990"/>
                  </a:lnTo>
                  <a:lnTo>
                    <a:pt x="719" y="11813"/>
                  </a:lnTo>
                  <a:lnTo>
                    <a:pt x="3713" y="8601"/>
                  </a:lnTo>
                  <a:lnTo>
                    <a:pt x="10060" y="8601"/>
                  </a:lnTo>
                  <a:lnTo>
                    <a:pt x="11257" y="7047"/>
                  </a:lnTo>
                  <a:lnTo>
                    <a:pt x="6826" y="3212"/>
                  </a:lnTo>
                  <a:lnTo>
                    <a:pt x="8623" y="0"/>
                  </a:lnTo>
                  <a:lnTo>
                    <a:pt x="17964" y="0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50" name="Freeform 230">
              <a:extLst>
                <a:ext uri="{FF2B5EF4-FFF2-40B4-BE49-F238E27FC236}">
                  <a16:creationId xmlns:a16="http://schemas.microsoft.com/office/drawing/2014/main" id="{49A347A3-60F0-4E42-2180-6BFD579B80C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4" y="2732"/>
              <a:ext cx="82" cy="123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20000" h="20000">
                  <a:moveTo>
                    <a:pt x="6957" y="0"/>
                  </a:moveTo>
                  <a:lnTo>
                    <a:pt x="12947" y="2671"/>
                  </a:lnTo>
                  <a:lnTo>
                    <a:pt x="11014" y="5472"/>
                  </a:lnTo>
                  <a:lnTo>
                    <a:pt x="13430" y="4430"/>
                  </a:lnTo>
                  <a:lnTo>
                    <a:pt x="18357" y="6450"/>
                  </a:lnTo>
                  <a:lnTo>
                    <a:pt x="17391" y="9186"/>
                  </a:lnTo>
                  <a:lnTo>
                    <a:pt x="14396" y="10163"/>
                  </a:lnTo>
                  <a:lnTo>
                    <a:pt x="13430" y="12508"/>
                  </a:lnTo>
                  <a:lnTo>
                    <a:pt x="17391" y="14202"/>
                  </a:lnTo>
                  <a:lnTo>
                    <a:pt x="19903" y="18632"/>
                  </a:lnTo>
                  <a:lnTo>
                    <a:pt x="16908" y="18893"/>
                  </a:lnTo>
                  <a:lnTo>
                    <a:pt x="11981" y="19935"/>
                  </a:lnTo>
                  <a:lnTo>
                    <a:pt x="6957" y="18893"/>
                  </a:lnTo>
                  <a:lnTo>
                    <a:pt x="5507" y="16221"/>
                  </a:lnTo>
                  <a:lnTo>
                    <a:pt x="6957" y="12508"/>
                  </a:lnTo>
                  <a:lnTo>
                    <a:pt x="5507" y="10814"/>
                  </a:lnTo>
                  <a:lnTo>
                    <a:pt x="4444" y="8404"/>
                  </a:lnTo>
                  <a:lnTo>
                    <a:pt x="2899" y="9186"/>
                  </a:lnTo>
                  <a:lnTo>
                    <a:pt x="0" y="7101"/>
                  </a:lnTo>
                  <a:lnTo>
                    <a:pt x="1353" y="5472"/>
                  </a:lnTo>
                  <a:lnTo>
                    <a:pt x="1353" y="4430"/>
                  </a:lnTo>
                  <a:lnTo>
                    <a:pt x="4444" y="3713"/>
                  </a:lnTo>
                  <a:lnTo>
                    <a:pt x="2899" y="2020"/>
                  </a:lnTo>
                  <a:lnTo>
                    <a:pt x="6957" y="0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51" name="Freeform 231">
              <a:extLst>
                <a:ext uri="{FF2B5EF4-FFF2-40B4-BE49-F238E27FC236}">
                  <a16:creationId xmlns:a16="http://schemas.microsoft.com/office/drawing/2014/main" id="{1B48FBD5-CEEF-071C-FEA7-915905FE390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2" y="2515"/>
              <a:ext cx="48" cy="34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0000" h="20000">
                  <a:moveTo>
                    <a:pt x="19833" y="1429"/>
                  </a:moveTo>
                  <a:lnTo>
                    <a:pt x="19833" y="11190"/>
                  </a:lnTo>
                  <a:lnTo>
                    <a:pt x="19833" y="19762"/>
                  </a:lnTo>
                  <a:lnTo>
                    <a:pt x="4500" y="19762"/>
                  </a:lnTo>
                  <a:lnTo>
                    <a:pt x="0" y="17381"/>
                  </a:lnTo>
                  <a:lnTo>
                    <a:pt x="1833" y="11190"/>
                  </a:lnTo>
                  <a:lnTo>
                    <a:pt x="16500" y="13571"/>
                  </a:lnTo>
                  <a:lnTo>
                    <a:pt x="13000" y="9762"/>
                  </a:lnTo>
                  <a:lnTo>
                    <a:pt x="11333" y="4762"/>
                  </a:lnTo>
                  <a:lnTo>
                    <a:pt x="8667" y="0"/>
                  </a:lnTo>
                  <a:lnTo>
                    <a:pt x="15500" y="0"/>
                  </a:lnTo>
                  <a:lnTo>
                    <a:pt x="19833" y="1429"/>
                  </a:lnTo>
                  <a:close/>
                </a:path>
              </a:pathLst>
            </a:custGeom>
            <a:grpFill/>
            <a:ln w="3175" cap="flat">
              <a:solidFill>
                <a:schemeClr val="bg1">
                  <a:alpha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52" name="Freeform 232">
              <a:extLst>
                <a:ext uri="{FF2B5EF4-FFF2-40B4-BE49-F238E27FC236}">
                  <a16:creationId xmlns:a16="http://schemas.microsoft.com/office/drawing/2014/main" id="{7377155E-E543-EC3E-B6A3-1611203B9D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0" y="2586"/>
              <a:ext cx="110" cy="52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0000" h="20000">
                  <a:moveTo>
                    <a:pt x="2982" y="615"/>
                  </a:moveTo>
                  <a:lnTo>
                    <a:pt x="4873" y="615"/>
                  </a:lnTo>
                  <a:lnTo>
                    <a:pt x="8655" y="615"/>
                  </a:lnTo>
                  <a:lnTo>
                    <a:pt x="12800" y="0"/>
                  </a:lnTo>
                  <a:lnTo>
                    <a:pt x="15055" y="615"/>
                  </a:lnTo>
                  <a:lnTo>
                    <a:pt x="17673" y="615"/>
                  </a:lnTo>
                  <a:lnTo>
                    <a:pt x="18400" y="3077"/>
                  </a:lnTo>
                  <a:lnTo>
                    <a:pt x="16945" y="4769"/>
                  </a:lnTo>
                  <a:lnTo>
                    <a:pt x="19927" y="6308"/>
                  </a:lnTo>
                  <a:lnTo>
                    <a:pt x="15782" y="9385"/>
                  </a:lnTo>
                  <a:lnTo>
                    <a:pt x="14691" y="7231"/>
                  </a:lnTo>
                  <a:lnTo>
                    <a:pt x="13891" y="9385"/>
                  </a:lnTo>
                  <a:lnTo>
                    <a:pt x="12000" y="13538"/>
                  </a:lnTo>
                  <a:lnTo>
                    <a:pt x="9818" y="15077"/>
                  </a:lnTo>
                  <a:lnTo>
                    <a:pt x="7855" y="19846"/>
                  </a:lnTo>
                  <a:lnTo>
                    <a:pt x="6691" y="19846"/>
                  </a:lnTo>
                  <a:lnTo>
                    <a:pt x="5964" y="18923"/>
                  </a:lnTo>
                  <a:lnTo>
                    <a:pt x="5673" y="17385"/>
                  </a:lnTo>
                  <a:lnTo>
                    <a:pt x="4873" y="13538"/>
                  </a:lnTo>
                  <a:lnTo>
                    <a:pt x="2618" y="11077"/>
                  </a:lnTo>
                  <a:lnTo>
                    <a:pt x="0" y="9385"/>
                  </a:lnTo>
                  <a:lnTo>
                    <a:pt x="727" y="9385"/>
                  </a:lnTo>
                  <a:lnTo>
                    <a:pt x="1164" y="7231"/>
                  </a:lnTo>
                  <a:lnTo>
                    <a:pt x="1164" y="4769"/>
                  </a:lnTo>
                  <a:lnTo>
                    <a:pt x="2982" y="3077"/>
                  </a:lnTo>
                  <a:lnTo>
                    <a:pt x="2982" y="615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53" name="Freeform 233">
              <a:extLst>
                <a:ext uri="{FF2B5EF4-FFF2-40B4-BE49-F238E27FC236}">
                  <a16:creationId xmlns:a16="http://schemas.microsoft.com/office/drawing/2014/main" id="{E2273A0D-AA34-18C5-C338-BF1DA7A9051B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6" y="2538"/>
              <a:ext cx="33" cy="13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0000" h="20000">
                  <a:moveTo>
                    <a:pt x="11190" y="19375"/>
                  </a:moveTo>
                  <a:lnTo>
                    <a:pt x="3810" y="19375"/>
                  </a:lnTo>
                  <a:lnTo>
                    <a:pt x="0" y="9375"/>
                  </a:lnTo>
                  <a:lnTo>
                    <a:pt x="3810" y="0"/>
                  </a:lnTo>
                  <a:lnTo>
                    <a:pt x="15952" y="6250"/>
                  </a:lnTo>
                  <a:lnTo>
                    <a:pt x="19762" y="19375"/>
                  </a:lnTo>
                  <a:lnTo>
                    <a:pt x="11190" y="19375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54" name="Freeform 234">
              <a:extLst>
                <a:ext uri="{FF2B5EF4-FFF2-40B4-BE49-F238E27FC236}">
                  <a16:creationId xmlns:a16="http://schemas.microsoft.com/office/drawing/2014/main" id="{78B03353-5738-FC99-BD5D-D2B6413C0D54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" y="1077"/>
              <a:ext cx="1278" cy="969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w 20000"/>
                <a:gd name="T75" fmla="*/ 0 h 20000"/>
                <a:gd name="T76" fmla="*/ 0 w 20000"/>
                <a:gd name="T77" fmla="*/ 0 h 20000"/>
                <a:gd name="T78" fmla="*/ 0 w 20000"/>
                <a:gd name="T79" fmla="*/ 0 h 20000"/>
                <a:gd name="T80" fmla="*/ 0 w 20000"/>
                <a:gd name="T81" fmla="*/ 0 h 20000"/>
                <a:gd name="T82" fmla="*/ 0 w 20000"/>
                <a:gd name="T83" fmla="*/ 0 h 20000"/>
                <a:gd name="T84" fmla="*/ 0 w 20000"/>
                <a:gd name="T85" fmla="*/ 0 h 20000"/>
                <a:gd name="T86" fmla="*/ 0 w 20000"/>
                <a:gd name="T87" fmla="*/ 0 h 20000"/>
                <a:gd name="T88" fmla="*/ 0 w 20000"/>
                <a:gd name="T89" fmla="*/ 0 h 20000"/>
                <a:gd name="T90" fmla="*/ 0 w 20000"/>
                <a:gd name="T91" fmla="*/ 0 h 20000"/>
                <a:gd name="T92" fmla="*/ 0 w 20000"/>
                <a:gd name="T93" fmla="*/ 0 h 20000"/>
                <a:gd name="T94" fmla="*/ 0 w 20000"/>
                <a:gd name="T95" fmla="*/ 0 h 20000"/>
                <a:gd name="T96" fmla="*/ 0 w 20000"/>
                <a:gd name="T97" fmla="*/ 0 h 20000"/>
                <a:gd name="T98" fmla="*/ 0 w 20000"/>
                <a:gd name="T99" fmla="*/ 0 h 20000"/>
                <a:gd name="T100" fmla="*/ 0 w 20000"/>
                <a:gd name="T101" fmla="*/ 0 h 20000"/>
                <a:gd name="T102" fmla="*/ 0 w 20000"/>
                <a:gd name="T103" fmla="*/ 0 h 20000"/>
                <a:gd name="T104" fmla="*/ 0 w 20000"/>
                <a:gd name="T105" fmla="*/ 0 h 20000"/>
                <a:gd name="T106" fmla="*/ 0 w 20000"/>
                <a:gd name="T107" fmla="*/ 0 h 20000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20000" h="20000">
                  <a:moveTo>
                    <a:pt x="1909" y="2139"/>
                  </a:moveTo>
                  <a:lnTo>
                    <a:pt x="3235" y="0"/>
                  </a:lnTo>
                  <a:lnTo>
                    <a:pt x="3492" y="132"/>
                  </a:lnTo>
                  <a:lnTo>
                    <a:pt x="3692" y="809"/>
                  </a:lnTo>
                  <a:lnTo>
                    <a:pt x="4118" y="1148"/>
                  </a:lnTo>
                  <a:lnTo>
                    <a:pt x="4118" y="1024"/>
                  </a:lnTo>
                  <a:lnTo>
                    <a:pt x="4212" y="1107"/>
                  </a:lnTo>
                  <a:lnTo>
                    <a:pt x="4274" y="1363"/>
                  </a:lnTo>
                  <a:lnTo>
                    <a:pt x="4374" y="1024"/>
                  </a:lnTo>
                  <a:lnTo>
                    <a:pt x="4693" y="809"/>
                  </a:lnTo>
                  <a:lnTo>
                    <a:pt x="5895" y="595"/>
                  </a:lnTo>
                  <a:lnTo>
                    <a:pt x="5870" y="768"/>
                  </a:lnTo>
                  <a:lnTo>
                    <a:pt x="5444" y="892"/>
                  </a:lnTo>
                  <a:lnTo>
                    <a:pt x="4862" y="941"/>
                  </a:lnTo>
                  <a:lnTo>
                    <a:pt x="4599" y="1230"/>
                  </a:lnTo>
                  <a:lnTo>
                    <a:pt x="4762" y="1280"/>
                  </a:lnTo>
                  <a:lnTo>
                    <a:pt x="5313" y="1024"/>
                  </a:lnTo>
                  <a:lnTo>
                    <a:pt x="5219" y="1148"/>
                  </a:lnTo>
                  <a:lnTo>
                    <a:pt x="5895" y="892"/>
                  </a:lnTo>
                  <a:lnTo>
                    <a:pt x="5870" y="941"/>
                  </a:lnTo>
                  <a:lnTo>
                    <a:pt x="5895" y="1107"/>
                  </a:lnTo>
                  <a:lnTo>
                    <a:pt x="6383" y="768"/>
                  </a:lnTo>
                  <a:lnTo>
                    <a:pt x="6383" y="595"/>
                  </a:lnTo>
                  <a:lnTo>
                    <a:pt x="6483" y="553"/>
                  </a:lnTo>
                  <a:lnTo>
                    <a:pt x="6383" y="1363"/>
                  </a:lnTo>
                  <a:lnTo>
                    <a:pt x="6483" y="1577"/>
                  </a:lnTo>
                  <a:lnTo>
                    <a:pt x="6802" y="1107"/>
                  </a:lnTo>
                  <a:lnTo>
                    <a:pt x="6996" y="1024"/>
                  </a:lnTo>
                  <a:lnTo>
                    <a:pt x="6934" y="1363"/>
                  </a:lnTo>
                  <a:lnTo>
                    <a:pt x="6740" y="1668"/>
                  </a:lnTo>
                  <a:lnTo>
                    <a:pt x="7059" y="1668"/>
                  </a:lnTo>
                  <a:lnTo>
                    <a:pt x="7228" y="1445"/>
                  </a:lnTo>
                  <a:lnTo>
                    <a:pt x="7484" y="1495"/>
                  </a:lnTo>
                  <a:lnTo>
                    <a:pt x="7610" y="1833"/>
                  </a:lnTo>
                  <a:lnTo>
                    <a:pt x="8098" y="2395"/>
                  </a:lnTo>
                  <a:lnTo>
                    <a:pt x="8454" y="2477"/>
                  </a:lnTo>
                  <a:lnTo>
                    <a:pt x="8617" y="2898"/>
                  </a:lnTo>
                  <a:lnTo>
                    <a:pt x="8586" y="3121"/>
                  </a:lnTo>
                  <a:lnTo>
                    <a:pt x="8354" y="3031"/>
                  </a:lnTo>
                  <a:lnTo>
                    <a:pt x="8160" y="3154"/>
                  </a:lnTo>
                  <a:lnTo>
                    <a:pt x="8780" y="3501"/>
                  </a:lnTo>
                  <a:lnTo>
                    <a:pt x="9362" y="3501"/>
                  </a:lnTo>
                  <a:lnTo>
                    <a:pt x="9618" y="3931"/>
                  </a:lnTo>
                  <a:lnTo>
                    <a:pt x="9618" y="4269"/>
                  </a:lnTo>
                  <a:lnTo>
                    <a:pt x="9462" y="4187"/>
                  </a:lnTo>
                  <a:lnTo>
                    <a:pt x="9556" y="4740"/>
                  </a:lnTo>
                  <a:lnTo>
                    <a:pt x="9556" y="4484"/>
                  </a:lnTo>
                  <a:lnTo>
                    <a:pt x="9656" y="4352"/>
                  </a:lnTo>
                  <a:lnTo>
                    <a:pt x="9718" y="4401"/>
                  </a:lnTo>
                  <a:lnTo>
                    <a:pt x="9812" y="3840"/>
                  </a:lnTo>
                  <a:lnTo>
                    <a:pt x="9950" y="3625"/>
                  </a:lnTo>
                  <a:lnTo>
                    <a:pt x="10338" y="3625"/>
                  </a:lnTo>
                  <a:lnTo>
                    <a:pt x="10563" y="3460"/>
                  </a:lnTo>
                  <a:lnTo>
                    <a:pt x="9887" y="3501"/>
                  </a:lnTo>
                  <a:lnTo>
                    <a:pt x="9812" y="3460"/>
                  </a:lnTo>
                  <a:lnTo>
                    <a:pt x="10044" y="3287"/>
                  </a:lnTo>
                  <a:lnTo>
                    <a:pt x="10626" y="3237"/>
                  </a:lnTo>
                  <a:lnTo>
                    <a:pt x="10720" y="3799"/>
                  </a:lnTo>
                  <a:lnTo>
                    <a:pt x="10820" y="3931"/>
                  </a:lnTo>
                  <a:lnTo>
                    <a:pt x="10989" y="3931"/>
                  </a:lnTo>
                  <a:lnTo>
                    <a:pt x="11076" y="4352"/>
                  </a:lnTo>
                  <a:lnTo>
                    <a:pt x="11176" y="4269"/>
                  </a:lnTo>
                  <a:lnTo>
                    <a:pt x="11859" y="4484"/>
                  </a:lnTo>
                  <a:lnTo>
                    <a:pt x="11990" y="4269"/>
                  </a:lnTo>
                  <a:lnTo>
                    <a:pt x="12090" y="4484"/>
                  </a:lnTo>
                  <a:lnTo>
                    <a:pt x="12253" y="4525"/>
                  </a:lnTo>
                  <a:lnTo>
                    <a:pt x="12090" y="4269"/>
                  </a:lnTo>
                  <a:lnTo>
                    <a:pt x="12115" y="4063"/>
                  </a:lnTo>
                  <a:lnTo>
                    <a:pt x="12347" y="4063"/>
                  </a:lnTo>
                  <a:lnTo>
                    <a:pt x="12509" y="4269"/>
                  </a:lnTo>
                  <a:lnTo>
                    <a:pt x="12409" y="4401"/>
                  </a:lnTo>
                  <a:lnTo>
                    <a:pt x="12666" y="4352"/>
                  </a:lnTo>
                  <a:lnTo>
                    <a:pt x="12347" y="4822"/>
                  </a:lnTo>
                  <a:lnTo>
                    <a:pt x="12447" y="4955"/>
                  </a:lnTo>
                  <a:lnTo>
                    <a:pt x="12278" y="4955"/>
                  </a:lnTo>
                  <a:lnTo>
                    <a:pt x="12278" y="5293"/>
                  </a:lnTo>
                  <a:lnTo>
                    <a:pt x="12347" y="5078"/>
                  </a:lnTo>
                  <a:lnTo>
                    <a:pt x="12509" y="5078"/>
                  </a:lnTo>
                  <a:lnTo>
                    <a:pt x="12603" y="4608"/>
                  </a:lnTo>
                  <a:lnTo>
                    <a:pt x="12703" y="4401"/>
                  </a:lnTo>
                  <a:lnTo>
                    <a:pt x="12866" y="4484"/>
                  </a:lnTo>
                  <a:lnTo>
                    <a:pt x="13279" y="4269"/>
                  </a:lnTo>
                  <a:lnTo>
                    <a:pt x="13354" y="4013"/>
                  </a:lnTo>
                  <a:lnTo>
                    <a:pt x="13091" y="4145"/>
                  </a:lnTo>
                  <a:lnTo>
                    <a:pt x="13185" y="3931"/>
                  </a:lnTo>
                  <a:lnTo>
                    <a:pt x="13354" y="3799"/>
                  </a:lnTo>
                  <a:lnTo>
                    <a:pt x="13448" y="3716"/>
                  </a:lnTo>
                  <a:lnTo>
                    <a:pt x="13379" y="3840"/>
                  </a:lnTo>
                  <a:lnTo>
                    <a:pt x="13479" y="3799"/>
                  </a:lnTo>
                  <a:lnTo>
                    <a:pt x="13548" y="3625"/>
                  </a:lnTo>
                  <a:lnTo>
                    <a:pt x="13379" y="3716"/>
                  </a:lnTo>
                  <a:lnTo>
                    <a:pt x="13354" y="3501"/>
                  </a:lnTo>
                  <a:lnTo>
                    <a:pt x="13217" y="3501"/>
                  </a:lnTo>
                  <a:lnTo>
                    <a:pt x="13023" y="3287"/>
                  </a:lnTo>
                  <a:lnTo>
                    <a:pt x="13023" y="3154"/>
                  </a:lnTo>
                  <a:lnTo>
                    <a:pt x="13217" y="2898"/>
                  </a:lnTo>
                  <a:lnTo>
                    <a:pt x="13354" y="2898"/>
                  </a:lnTo>
                  <a:lnTo>
                    <a:pt x="13279" y="2601"/>
                  </a:lnTo>
                  <a:lnTo>
                    <a:pt x="13448" y="2477"/>
                  </a:lnTo>
                  <a:lnTo>
                    <a:pt x="13611" y="2345"/>
                  </a:lnTo>
                  <a:lnTo>
                    <a:pt x="13642" y="2477"/>
                  </a:lnTo>
                  <a:lnTo>
                    <a:pt x="13773" y="2263"/>
                  </a:lnTo>
                  <a:lnTo>
                    <a:pt x="13642" y="2221"/>
                  </a:lnTo>
                  <a:lnTo>
                    <a:pt x="13905" y="2139"/>
                  </a:lnTo>
                  <a:lnTo>
                    <a:pt x="14161" y="2263"/>
                  </a:lnTo>
                  <a:lnTo>
                    <a:pt x="14161" y="2601"/>
                  </a:lnTo>
                  <a:lnTo>
                    <a:pt x="14061" y="3031"/>
                  </a:lnTo>
                  <a:lnTo>
                    <a:pt x="14124" y="3369"/>
                  </a:lnTo>
                  <a:lnTo>
                    <a:pt x="13967" y="3287"/>
                  </a:lnTo>
                  <a:lnTo>
                    <a:pt x="14030" y="3460"/>
                  </a:lnTo>
                  <a:lnTo>
                    <a:pt x="13805" y="3592"/>
                  </a:lnTo>
                  <a:lnTo>
                    <a:pt x="13905" y="3799"/>
                  </a:lnTo>
                  <a:lnTo>
                    <a:pt x="14030" y="3716"/>
                  </a:lnTo>
                  <a:lnTo>
                    <a:pt x="14161" y="3840"/>
                  </a:lnTo>
                  <a:lnTo>
                    <a:pt x="14030" y="3931"/>
                  </a:lnTo>
                  <a:lnTo>
                    <a:pt x="13905" y="4608"/>
                  </a:lnTo>
                  <a:lnTo>
                    <a:pt x="14456" y="4063"/>
                  </a:lnTo>
                  <a:lnTo>
                    <a:pt x="14581" y="4484"/>
                  </a:lnTo>
                  <a:lnTo>
                    <a:pt x="14481" y="4740"/>
                  </a:lnTo>
                  <a:lnTo>
                    <a:pt x="14324" y="4905"/>
                  </a:lnTo>
                  <a:lnTo>
                    <a:pt x="14324" y="5417"/>
                  </a:lnTo>
                  <a:lnTo>
                    <a:pt x="14837" y="5037"/>
                  </a:lnTo>
                  <a:lnTo>
                    <a:pt x="15131" y="4525"/>
                  </a:lnTo>
                  <a:lnTo>
                    <a:pt x="15325" y="4484"/>
                  </a:lnTo>
                  <a:lnTo>
                    <a:pt x="15263" y="4352"/>
                  </a:lnTo>
                  <a:lnTo>
                    <a:pt x="15388" y="4013"/>
                  </a:lnTo>
                  <a:lnTo>
                    <a:pt x="16008" y="4269"/>
                  </a:lnTo>
                  <a:lnTo>
                    <a:pt x="15914" y="4352"/>
                  </a:lnTo>
                  <a:lnTo>
                    <a:pt x="16108" y="4608"/>
                  </a:lnTo>
                  <a:lnTo>
                    <a:pt x="15939" y="4690"/>
                  </a:lnTo>
                  <a:lnTo>
                    <a:pt x="16070" y="4740"/>
                  </a:lnTo>
                  <a:lnTo>
                    <a:pt x="16008" y="4955"/>
                  </a:lnTo>
                  <a:lnTo>
                    <a:pt x="15682" y="4955"/>
                  </a:lnTo>
                  <a:lnTo>
                    <a:pt x="15745" y="5599"/>
                  </a:lnTo>
                  <a:lnTo>
                    <a:pt x="15657" y="5855"/>
                  </a:lnTo>
                  <a:lnTo>
                    <a:pt x="15006" y="6152"/>
                  </a:lnTo>
                  <a:lnTo>
                    <a:pt x="15006" y="5805"/>
                  </a:lnTo>
                  <a:lnTo>
                    <a:pt x="14906" y="5632"/>
                  </a:lnTo>
                  <a:lnTo>
                    <a:pt x="14812" y="5723"/>
                  </a:lnTo>
                  <a:lnTo>
                    <a:pt x="14906" y="6193"/>
                  </a:lnTo>
                  <a:lnTo>
                    <a:pt x="14287" y="5855"/>
                  </a:lnTo>
                  <a:lnTo>
                    <a:pt x="14456" y="6152"/>
                  </a:lnTo>
                  <a:lnTo>
                    <a:pt x="13967" y="6614"/>
                  </a:lnTo>
                  <a:lnTo>
                    <a:pt x="13805" y="6532"/>
                  </a:lnTo>
                  <a:lnTo>
                    <a:pt x="13479" y="6069"/>
                  </a:lnTo>
                  <a:lnTo>
                    <a:pt x="13379" y="6069"/>
                  </a:lnTo>
                  <a:lnTo>
                    <a:pt x="13548" y="6491"/>
                  </a:lnTo>
                  <a:lnTo>
                    <a:pt x="13967" y="6697"/>
                  </a:lnTo>
                  <a:lnTo>
                    <a:pt x="13611" y="7300"/>
                  </a:lnTo>
                  <a:lnTo>
                    <a:pt x="13379" y="7424"/>
                  </a:lnTo>
                  <a:lnTo>
                    <a:pt x="13185" y="7391"/>
                  </a:lnTo>
                  <a:lnTo>
                    <a:pt x="13123" y="7217"/>
                  </a:lnTo>
                  <a:lnTo>
                    <a:pt x="12929" y="7647"/>
                  </a:lnTo>
                  <a:lnTo>
                    <a:pt x="12703" y="7647"/>
                  </a:lnTo>
                  <a:lnTo>
                    <a:pt x="12178" y="7176"/>
                  </a:lnTo>
                  <a:lnTo>
                    <a:pt x="12178" y="7300"/>
                  </a:lnTo>
                  <a:lnTo>
                    <a:pt x="12447" y="7424"/>
                  </a:lnTo>
                  <a:lnTo>
                    <a:pt x="12766" y="7861"/>
                  </a:lnTo>
                  <a:lnTo>
                    <a:pt x="12666" y="8068"/>
                  </a:lnTo>
                  <a:lnTo>
                    <a:pt x="12253" y="8068"/>
                  </a:lnTo>
                  <a:lnTo>
                    <a:pt x="12278" y="8200"/>
                  </a:lnTo>
                  <a:lnTo>
                    <a:pt x="11602" y="8885"/>
                  </a:lnTo>
                  <a:lnTo>
                    <a:pt x="11176" y="9447"/>
                  </a:lnTo>
                  <a:lnTo>
                    <a:pt x="10920" y="10421"/>
                  </a:lnTo>
                  <a:lnTo>
                    <a:pt x="11051" y="10545"/>
                  </a:lnTo>
                  <a:lnTo>
                    <a:pt x="11308" y="10636"/>
                  </a:lnTo>
                  <a:lnTo>
                    <a:pt x="11245" y="11536"/>
                  </a:lnTo>
                  <a:lnTo>
                    <a:pt x="11145" y="11709"/>
                  </a:lnTo>
                  <a:lnTo>
                    <a:pt x="11665" y="11660"/>
                  </a:lnTo>
                  <a:lnTo>
                    <a:pt x="12115" y="11998"/>
                  </a:lnTo>
                  <a:lnTo>
                    <a:pt x="12253" y="12345"/>
                  </a:lnTo>
                  <a:lnTo>
                    <a:pt x="12253" y="12552"/>
                  </a:lnTo>
                  <a:lnTo>
                    <a:pt x="12603" y="12775"/>
                  </a:lnTo>
                  <a:lnTo>
                    <a:pt x="12804" y="13022"/>
                  </a:lnTo>
                  <a:lnTo>
                    <a:pt x="13479" y="13245"/>
                  </a:lnTo>
                  <a:lnTo>
                    <a:pt x="13217" y="14393"/>
                  </a:lnTo>
                  <a:lnTo>
                    <a:pt x="13279" y="14781"/>
                  </a:lnTo>
                  <a:lnTo>
                    <a:pt x="13185" y="14913"/>
                  </a:lnTo>
                  <a:lnTo>
                    <a:pt x="13479" y="15120"/>
                  </a:lnTo>
                  <a:lnTo>
                    <a:pt x="13548" y="15376"/>
                  </a:lnTo>
                  <a:lnTo>
                    <a:pt x="13642" y="15508"/>
                  </a:lnTo>
                  <a:lnTo>
                    <a:pt x="13805" y="15334"/>
                  </a:lnTo>
                  <a:lnTo>
                    <a:pt x="13867" y="15467"/>
                  </a:lnTo>
                  <a:lnTo>
                    <a:pt x="14061" y="14814"/>
                  </a:lnTo>
                  <a:lnTo>
                    <a:pt x="14030" y="13584"/>
                  </a:lnTo>
                  <a:lnTo>
                    <a:pt x="14969" y="12989"/>
                  </a:lnTo>
                  <a:lnTo>
                    <a:pt x="15131" y="12436"/>
                  </a:lnTo>
                  <a:lnTo>
                    <a:pt x="15069" y="11792"/>
                  </a:lnTo>
                  <a:lnTo>
                    <a:pt x="14812" y="11321"/>
                  </a:lnTo>
                  <a:lnTo>
                    <a:pt x="15325" y="10545"/>
                  </a:lnTo>
                  <a:lnTo>
                    <a:pt x="15263" y="9909"/>
                  </a:lnTo>
                  <a:lnTo>
                    <a:pt x="15519" y="9529"/>
                  </a:lnTo>
                  <a:lnTo>
                    <a:pt x="15488" y="9092"/>
                  </a:lnTo>
                  <a:lnTo>
                    <a:pt x="15745" y="8885"/>
                  </a:lnTo>
                  <a:lnTo>
                    <a:pt x="16333" y="9315"/>
                  </a:lnTo>
                  <a:lnTo>
                    <a:pt x="16621" y="9182"/>
                  </a:lnTo>
                  <a:lnTo>
                    <a:pt x="16946" y="9785"/>
                  </a:lnTo>
                  <a:lnTo>
                    <a:pt x="16915" y="9992"/>
                  </a:lnTo>
                  <a:lnTo>
                    <a:pt x="17434" y="10206"/>
                  </a:lnTo>
                  <a:lnTo>
                    <a:pt x="17209" y="11107"/>
                  </a:lnTo>
                  <a:lnTo>
                    <a:pt x="17040" y="11321"/>
                  </a:lnTo>
                  <a:lnTo>
                    <a:pt x="17209" y="11321"/>
                  </a:lnTo>
                  <a:lnTo>
                    <a:pt x="17209" y="11453"/>
                  </a:lnTo>
                  <a:lnTo>
                    <a:pt x="16946" y="11536"/>
                  </a:lnTo>
                  <a:lnTo>
                    <a:pt x="17015" y="11660"/>
                  </a:lnTo>
                  <a:lnTo>
                    <a:pt x="17372" y="11536"/>
                  </a:lnTo>
                  <a:lnTo>
                    <a:pt x="17466" y="11998"/>
                  </a:lnTo>
                  <a:lnTo>
                    <a:pt x="17947" y="11660"/>
                  </a:lnTo>
                  <a:lnTo>
                    <a:pt x="18473" y="10677"/>
                  </a:lnTo>
                  <a:lnTo>
                    <a:pt x="18536" y="10760"/>
                  </a:lnTo>
                  <a:lnTo>
                    <a:pt x="18892" y="12816"/>
                  </a:lnTo>
                  <a:lnTo>
                    <a:pt x="18730" y="13154"/>
                  </a:lnTo>
                  <a:lnTo>
                    <a:pt x="18986" y="13584"/>
                  </a:lnTo>
                  <a:lnTo>
                    <a:pt x="18986" y="13881"/>
                  </a:lnTo>
                  <a:lnTo>
                    <a:pt x="19318" y="13881"/>
                  </a:lnTo>
                  <a:lnTo>
                    <a:pt x="19675" y="14269"/>
                  </a:lnTo>
                  <a:lnTo>
                    <a:pt x="19086" y="14566"/>
                  </a:lnTo>
                  <a:lnTo>
                    <a:pt x="18830" y="14781"/>
                  </a:lnTo>
                  <a:lnTo>
                    <a:pt x="18830" y="14946"/>
                  </a:lnTo>
                  <a:lnTo>
                    <a:pt x="19506" y="14566"/>
                  </a:lnTo>
                  <a:lnTo>
                    <a:pt x="19675" y="14699"/>
                  </a:lnTo>
                  <a:lnTo>
                    <a:pt x="19637" y="14913"/>
                  </a:lnTo>
                  <a:lnTo>
                    <a:pt x="19831" y="14781"/>
                  </a:lnTo>
                  <a:lnTo>
                    <a:pt x="19994" y="14946"/>
                  </a:lnTo>
                  <a:lnTo>
                    <a:pt x="19931" y="15376"/>
                  </a:lnTo>
                  <a:lnTo>
                    <a:pt x="19768" y="15723"/>
                  </a:lnTo>
                  <a:lnTo>
                    <a:pt x="19218" y="16012"/>
                  </a:lnTo>
                  <a:lnTo>
                    <a:pt x="18667" y="16491"/>
                  </a:lnTo>
                  <a:lnTo>
                    <a:pt x="17303" y="16367"/>
                  </a:lnTo>
                  <a:lnTo>
                    <a:pt x="16946" y="16400"/>
                  </a:lnTo>
                  <a:lnTo>
                    <a:pt x="16070" y="17258"/>
                  </a:lnTo>
                  <a:lnTo>
                    <a:pt x="15582" y="17853"/>
                  </a:lnTo>
                  <a:lnTo>
                    <a:pt x="16208" y="17258"/>
                  </a:lnTo>
                  <a:lnTo>
                    <a:pt x="16915" y="16837"/>
                  </a:lnTo>
                  <a:lnTo>
                    <a:pt x="17209" y="16920"/>
                  </a:lnTo>
                  <a:lnTo>
                    <a:pt x="17466" y="17126"/>
                  </a:lnTo>
                  <a:lnTo>
                    <a:pt x="17372" y="17300"/>
                  </a:lnTo>
                  <a:lnTo>
                    <a:pt x="17109" y="17514"/>
                  </a:lnTo>
                  <a:lnTo>
                    <a:pt x="16846" y="17465"/>
                  </a:lnTo>
                  <a:lnTo>
                    <a:pt x="17040" y="17647"/>
                  </a:lnTo>
                  <a:lnTo>
                    <a:pt x="17209" y="17647"/>
                  </a:lnTo>
                  <a:lnTo>
                    <a:pt x="17040" y="17936"/>
                  </a:lnTo>
                  <a:lnTo>
                    <a:pt x="17303" y="18406"/>
                  </a:lnTo>
                  <a:lnTo>
                    <a:pt x="18048" y="18927"/>
                  </a:lnTo>
                  <a:lnTo>
                    <a:pt x="17178" y="19182"/>
                  </a:lnTo>
                  <a:lnTo>
                    <a:pt x="17109" y="19306"/>
                  </a:lnTo>
                  <a:lnTo>
                    <a:pt x="16758" y="19653"/>
                  </a:lnTo>
                  <a:lnTo>
                    <a:pt x="16621" y="19521"/>
                  </a:lnTo>
                  <a:lnTo>
                    <a:pt x="16683" y="19265"/>
                  </a:lnTo>
                  <a:lnTo>
                    <a:pt x="16915" y="18968"/>
                  </a:lnTo>
                  <a:lnTo>
                    <a:pt x="17372" y="18761"/>
                  </a:lnTo>
                  <a:lnTo>
                    <a:pt x="17109" y="18761"/>
                  </a:lnTo>
                  <a:lnTo>
                    <a:pt x="17209" y="18538"/>
                  </a:lnTo>
                  <a:lnTo>
                    <a:pt x="16427" y="18844"/>
                  </a:lnTo>
                  <a:lnTo>
                    <a:pt x="16270" y="18497"/>
                  </a:lnTo>
                  <a:lnTo>
                    <a:pt x="16427" y="17853"/>
                  </a:lnTo>
                  <a:lnTo>
                    <a:pt x="16333" y="17729"/>
                  </a:lnTo>
                  <a:lnTo>
                    <a:pt x="16108" y="17812"/>
                  </a:lnTo>
                  <a:lnTo>
                    <a:pt x="16070" y="17647"/>
                  </a:lnTo>
                  <a:lnTo>
                    <a:pt x="15426" y="18712"/>
                  </a:lnTo>
                  <a:lnTo>
                    <a:pt x="15263" y="18761"/>
                  </a:lnTo>
                  <a:lnTo>
                    <a:pt x="14387" y="18761"/>
                  </a:lnTo>
                  <a:lnTo>
                    <a:pt x="13967" y="19050"/>
                  </a:lnTo>
                  <a:lnTo>
                    <a:pt x="13642" y="19100"/>
                  </a:lnTo>
                  <a:lnTo>
                    <a:pt x="13773" y="19265"/>
                  </a:lnTo>
                  <a:lnTo>
                    <a:pt x="13548" y="19182"/>
                  </a:lnTo>
                  <a:lnTo>
                    <a:pt x="13185" y="19265"/>
                  </a:lnTo>
                  <a:lnTo>
                    <a:pt x="13023" y="19438"/>
                  </a:lnTo>
                  <a:lnTo>
                    <a:pt x="13123" y="19521"/>
                  </a:lnTo>
                  <a:lnTo>
                    <a:pt x="13185" y="19653"/>
                  </a:lnTo>
                  <a:lnTo>
                    <a:pt x="12766" y="19827"/>
                  </a:lnTo>
                  <a:lnTo>
                    <a:pt x="12509" y="19860"/>
                  </a:lnTo>
                  <a:lnTo>
                    <a:pt x="11990" y="19992"/>
                  </a:lnTo>
                  <a:lnTo>
                    <a:pt x="12090" y="19827"/>
                  </a:lnTo>
                  <a:lnTo>
                    <a:pt x="12253" y="19521"/>
                  </a:lnTo>
                  <a:lnTo>
                    <a:pt x="12509" y="19306"/>
                  </a:lnTo>
                  <a:lnTo>
                    <a:pt x="12703" y="18761"/>
                  </a:lnTo>
                  <a:lnTo>
                    <a:pt x="12666" y="18497"/>
                  </a:lnTo>
                  <a:lnTo>
                    <a:pt x="12703" y="18497"/>
                  </a:lnTo>
                  <a:lnTo>
                    <a:pt x="12766" y="18761"/>
                  </a:lnTo>
                  <a:lnTo>
                    <a:pt x="13023" y="18844"/>
                  </a:lnTo>
                  <a:lnTo>
                    <a:pt x="13091" y="18629"/>
                  </a:lnTo>
                  <a:lnTo>
                    <a:pt x="12960" y="18200"/>
                  </a:lnTo>
                  <a:lnTo>
                    <a:pt x="12666" y="18068"/>
                  </a:lnTo>
                  <a:lnTo>
                    <a:pt x="12115" y="17812"/>
                  </a:lnTo>
                  <a:lnTo>
                    <a:pt x="11990" y="17597"/>
                  </a:lnTo>
                  <a:lnTo>
                    <a:pt x="12021" y="16961"/>
                  </a:lnTo>
                  <a:lnTo>
                    <a:pt x="11859" y="17044"/>
                  </a:lnTo>
                  <a:lnTo>
                    <a:pt x="11665" y="16573"/>
                  </a:lnTo>
                  <a:lnTo>
                    <a:pt x="11245" y="16400"/>
                  </a:lnTo>
                  <a:lnTo>
                    <a:pt x="10920" y="16837"/>
                  </a:lnTo>
                  <a:lnTo>
                    <a:pt x="10626" y="16738"/>
                  </a:lnTo>
                  <a:lnTo>
                    <a:pt x="10238" y="16705"/>
                  </a:lnTo>
                  <a:lnTo>
                    <a:pt x="10144" y="16573"/>
                  </a:lnTo>
                  <a:lnTo>
                    <a:pt x="9950" y="16235"/>
                  </a:lnTo>
                  <a:lnTo>
                    <a:pt x="9950" y="16400"/>
                  </a:lnTo>
                  <a:lnTo>
                    <a:pt x="9556" y="16235"/>
                  </a:lnTo>
                  <a:lnTo>
                    <a:pt x="9787" y="16235"/>
                  </a:lnTo>
                  <a:lnTo>
                    <a:pt x="9787" y="15846"/>
                  </a:lnTo>
                  <a:lnTo>
                    <a:pt x="9618" y="15723"/>
                  </a:lnTo>
                  <a:lnTo>
                    <a:pt x="9399" y="16061"/>
                  </a:lnTo>
                  <a:lnTo>
                    <a:pt x="2234" y="15120"/>
                  </a:lnTo>
                  <a:lnTo>
                    <a:pt x="2040" y="14781"/>
                  </a:lnTo>
                  <a:lnTo>
                    <a:pt x="1909" y="14220"/>
                  </a:lnTo>
                  <a:lnTo>
                    <a:pt x="1389" y="13716"/>
                  </a:lnTo>
                  <a:lnTo>
                    <a:pt x="1358" y="13501"/>
                  </a:lnTo>
                  <a:lnTo>
                    <a:pt x="1458" y="12130"/>
                  </a:lnTo>
                  <a:lnTo>
                    <a:pt x="1621" y="11874"/>
                  </a:lnTo>
                  <a:lnTo>
                    <a:pt x="1289" y="12130"/>
                  </a:lnTo>
                  <a:lnTo>
                    <a:pt x="1202" y="11453"/>
                  </a:lnTo>
                  <a:lnTo>
                    <a:pt x="1458" y="11016"/>
                  </a:lnTo>
                  <a:lnTo>
                    <a:pt x="1621" y="10462"/>
                  </a:lnTo>
                  <a:lnTo>
                    <a:pt x="1458" y="10124"/>
                  </a:lnTo>
                  <a:lnTo>
                    <a:pt x="1289" y="9736"/>
                  </a:lnTo>
                  <a:lnTo>
                    <a:pt x="1202" y="8117"/>
                  </a:lnTo>
                  <a:lnTo>
                    <a:pt x="1202" y="7647"/>
                  </a:lnTo>
                  <a:lnTo>
                    <a:pt x="1070" y="7523"/>
                  </a:lnTo>
                  <a:lnTo>
                    <a:pt x="870" y="7605"/>
                  </a:lnTo>
                  <a:lnTo>
                    <a:pt x="513" y="7944"/>
                  </a:lnTo>
                  <a:lnTo>
                    <a:pt x="357" y="6961"/>
                  </a:lnTo>
                  <a:lnTo>
                    <a:pt x="382" y="6829"/>
                  </a:lnTo>
                  <a:lnTo>
                    <a:pt x="0" y="6746"/>
                  </a:lnTo>
                  <a:lnTo>
                    <a:pt x="870" y="4484"/>
                  </a:lnTo>
                  <a:lnTo>
                    <a:pt x="1909" y="2139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55" name="Freeform 235">
              <a:extLst>
                <a:ext uri="{FF2B5EF4-FFF2-40B4-BE49-F238E27FC236}">
                  <a16:creationId xmlns:a16="http://schemas.microsoft.com/office/drawing/2014/main" id="{BF1FDDEC-4C76-522A-F711-F0138AB529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1" y="1139"/>
              <a:ext cx="340" cy="412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w 20000"/>
                <a:gd name="T75" fmla="*/ 0 h 20000"/>
                <a:gd name="T76" fmla="*/ 0 w 20000"/>
                <a:gd name="T77" fmla="*/ 0 h 20000"/>
                <a:gd name="T78" fmla="*/ 0 w 20000"/>
                <a:gd name="T79" fmla="*/ 0 h 20000"/>
                <a:gd name="T80" fmla="*/ 0 w 20000"/>
                <a:gd name="T81" fmla="*/ 0 h 20000"/>
                <a:gd name="T82" fmla="*/ 0 w 20000"/>
                <a:gd name="T83" fmla="*/ 0 h 20000"/>
                <a:gd name="T84" fmla="*/ 0 w 20000"/>
                <a:gd name="T85" fmla="*/ 0 h 20000"/>
                <a:gd name="T86" fmla="*/ 0 w 20000"/>
                <a:gd name="T87" fmla="*/ 0 h 2000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20000" h="20000">
                  <a:moveTo>
                    <a:pt x="13294" y="19981"/>
                  </a:moveTo>
                  <a:lnTo>
                    <a:pt x="12424" y="19981"/>
                  </a:lnTo>
                  <a:lnTo>
                    <a:pt x="11694" y="19670"/>
                  </a:lnTo>
                  <a:lnTo>
                    <a:pt x="10353" y="18565"/>
                  </a:lnTo>
                  <a:lnTo>
                    <a:pt x="9247" y="18060"/>
                  </a:lnTo>
                  <a:lnTo>
                    <a:pt x="8776" y="17245"/>
                  </a:lnTo>
                  <a:lnTo>
                    <a:pt x="8918" y="17051"/>
                  </a:lnTo>
                  <a:lnTo>
                    <a:pt x="9153" y="16760"/>
                  </a:lnTo>
                  <a:lnTo>
                    <a:pt x="8282" y="16256"/>
                  </a:lnTo>
                  <a:lnTo>
                    <a:pt x="7812" y="15461"/>
                  </a:lnTo>
                  <a:lnTo>
                    <a:pt x="7318" y="15150"/>
                  </a:lnTo>
                  <a:lnTo>
                    <a:pt x="7200" y="15461"/>
                  </a:lnTo>
                  <a:lnTo>
                    <a:pt x="6353" y="15267"/>
                  </a:lnTo>
                  <a:lnTo>
                    <a:pt x="5976" y="15267"/>
                  </a:lnTo>
                  <a:lnTo>
                    <a:pt x="5129" y="15461"/>
                  </a:lnTo>
                  <a:lnTo>
                    <a:pt x="4141" y="14956"/>
                  </a:lnTo>
                  <a:lnTo>
                    <a:pt x="4400" y="14142"/>
                  </a:lnTo>
                  <a:lnTo>
                    <a:pt x="5129" y="13560"/>
                  </a:lnTo>
                  <a:lnTo>
                    <a:pt x="5600" y="13637"/>
                  </a:lnTo>
                  <a:lnTo>
                    <a:pt x="6941" y="13948"/>
                  </a:lnTo>
                  <a:lnTo>
                    <a:pt x="7906" y="13637"/>
                  </a:lnTo>
                  <a:lnTo>
                    <a:pt x="8541" y="13851"/>
                  </a:lnTo>
                  <a:lnTo>
                    <a:pt x="8776" y="13346"/>
                  </a:lnTo>
                  <a:lnTo>
                    <a:pt x="8282" y="12726"/>
                  </a:lnTo>
                  <a:lnTo>
                    <a:pt x="8918" y="12532"/>
                  </a:lnTo>
                  <a:lnTo>
                    <a:pt x="9882" y="12047"/>
                  </a:lnTo>
                  <a:lnTo>
                    <a:pt x="10729" y="11445"/>
                  </a:lnTo>
                  <a:lnTo>
                    <a:pt x="10729" y="10747"/>
                  </a:lnTo>
                  <a:lnTo>
                    <a:pt x="10729" y="9932"/>
                  </a:lnTo>
                  <a:lnTo>
                    <a:pt x="10118" y="9350"/>
                  </a:lnTo>
                  <a:lnTo>
                    <a:pt x="9882" y="8826"/>
                  </a:lnTo>
                  <a:lnTo>
                    <a:pt x="8541" y="8923"/>
                  </a:lnTo>
                  <a:lnTo>
                    <a:pt x="8776" y="8516"/>
                  </a:lnTo>
                  <a:lnTo>
                    <a:pt x="9506" y="8516"/>
                  </a:lnTo>
                  <a:lnTo>
                    <a:pt x="8776" y="7624"/>
                  </a:lnTo>
                  <a:lnTo>
                    <a:pt x="8776" y="6731"/>
                  </a:lnTo>
                  <a:lnTo>
                    <a:pt x="8188" y="6014"/>
                  </a:lnTo>
                  <a:lnTo>
                    <a:pt x="7318" y="6014"/>
                  </a:lnTo>
                  <a:lnTo>
                    <a:pt x="7812" y="6421"/>
                  </a:lnTo>
                  <a:lnTo>
                    <a:pt x="7553" y="7022"/>
                  </a:lnTo>
                  <a:lnTo>
                    <a:pt x="6941" y="7022"/>
                  </a:lnTo>
                  <a:lnTo>
                    <a:pt x="5600" y="6421"/>
                  </a:lnTo>
                  <a:lnTo>
                    <a:pt x="5741" y="7022"/>
                  </a:lnTo>
                  <a:lnTo>
                    <a:pt x="5129" y="6731"/>
                  </a:lnTo>
                  <a:lnTo>
                    <a:pt x="4047" y="6421"/>
                  </a:lnTo>
                  <a:lnTo>
                    <a:pt x="2565" y="6014"/>
                  </a:lnTo>
                  <a:lnTo>
                    <a:pt x="1600" y="5432"/>
                  </a:lnTo>
                  <a:lnTo>
                    <a:pt x="494" y="5218"/>
                  </a:lnTo>
                  <a:lnTo>
                    <a:pt x="0" y="4113"/>
                  </a:lnTo>
                  <a:lnTo>
                    <a:pt x="1459" y="4326"/>
                  </a:lnTo>
                  <a:lnTo>
                    <a:pt x="1459" y="3802"/>
                  </a:lnTo>
                  <a:lnTo>
                    <a:pt x="0" y="3414"/>
                  </a:lnTo>
                  <a:lnTo>
                    <a:pt x="635" y="2308"/>
                  </a:lnTo>
                  <a:lnTo>
                    <a:pt x="1224" y="2211"/>
                  </a:lnTo>
                  <a:lnTo>
                    <a:pt x="1106" y="2017"/>
                  </a:lnTo>
                  <a:lnTo>
                    <a:pt x="2212" y="1203"/>
                  </a:lnTo>
                  <a:lnTo>
                    <a:pt x="3176" y="698"/>
                  </a:lnTo>
                  <a:lnTo>
                    <a:pt x="4635" y="0"/>
                  </a:lnTo>
                  <a:lnTo>
                    <a:pt x="6941" y="194"/>
                  </a:lnTo>
                  <a:lnTo>
                    <a:pt x="6212" y="504"/>
                  </a:lnTo>
                  <a:lnTo>
                    <a:pt x="5129" y="989"/>
                  </a:lnTo>
                  <a:lnTo>
                    <a:pt x="4047" y="1707"/>
                  </a:lnTo>
                  <a:lnTo>
                    <a:pt x="4047" y="2308"/>
                  </a:lnTo>
                  <a:lnTo>
                    <a:pt x="3412" y="3123"/>
                  </a:lnTo>
                  <a:lnTo>
                    <a:pt x="3765" y="3919"/>
                  </a:lnTo>
                  <a:lnTo>
                    <a:pt x="2447" y="4597"/>
                  </a:lnTo>
                  <a:lnTo>
                    <a:pt x="3671" y="4714"/>
                  </a:lnTo>
                  <a:lnTo>
                    <a:pt x="4635" y="3802"/>
                  </a:lnTo>
                  <a:lnTo>
                    <a:pt x="4141" y="3608"/>
                  </a:lnTo>
                  <a:lnTo>
                    <a:pt x="4635" y="2813"/>
                  </a:lnTo>
                  <a:lnTo>
                    <a:pt x="5129" y="2619"/>
                  </a:lnTo>
                  <a:lnTo>
                    <a:pt x="5365" y="2017"/>
                  </a:lnTo>
                  <a:lnTo>
                    <a:pt x="6212" y="1513"/>
                  </a:lnTo>
                  <a:lnTo>
                    <a:pt x="7318" y="989"/>
                  </a:lnTo>
                  <a:lnTo>
                    <a:pt x="9506" y="912"/>
                  </a:lnTo>
                  <a:lnTo>
                    <a:pt x="9247" y="1513"/>
                  </a:lnTo>
                  <a:lnTo>
                    <a:pt x="9506" y="1804"/>
                  </a:lnTo>
                  <a:lnTo>
                    <a:pt x="9153" y="2619"/>
                  </a:lnTo>
                  <a:lnTo>
                    <a:pt x="8188" y="3802"/>
                  </a:lnTo>
                  <a:lnTo>
                    <a:pt x="9153" y="3317"/>
                  </a:lnTo>
                  <a:lnTo>
                    <a:pt x="9506" y="3414"/>
                  </a:lnTo>
                  <a:lnTo>
                    <a:pt x="10494" y="3802"/>
                  </a:lnTo>
                  <a:lnTo>
                    <a:pt x="10353" y="3317"/>
                  </a:lnTo>
                  <a:lnTo>
                    <a:pt x="11082" y="3007"/>
                  </a:lnTo>
                  <a:lnTo>
                    <a:pt x="11812" y="3123"/>
                  </a:lnTo>
                  <a:lnTo>
                    <a:pt x="13059" y="3414"/>
                  </a:lnTo>
                  <a:lnTo>
                    <a:pt x="13294" y="3919"/>
                  </a:lnTo>
                  <a:lnTo>
                    <a:pt x="12329" y="4113"/>
                  </a:lnTo>
                  <a:lnTo>
                    <a:pt x="13059" y="4403"/>
                  </a:lnTo>
                  <a:lnTo>
                    <a:pt x="12329" y="4714"/>
                  </a:lnTo>
                  <a:lnTo>
                    <a:pt x="13388" y="4908"/>
                  </a:lnTo>
                  <a:lnTo>
                    <a:pt x="13647" y="5723"/>
                  </a:lnTo>
                  <a:lnTo>
                    <a:pt x="14400" y="5121"/>
                  </a:lnTo>
                  <a:lnTo>
                    <a:pt x="14988" y="5432"/>
                  </a:lnTo>
                  <a:lnTo>
                    <a:pt x="15224" y="5917"/>
                  </a:lnTo>
                  <a:lnTo>
                    <a:pt x="15224" y="6421"/>
                  </a:lnTo>
                  <a:lnTo>
                    <a:pt x="15953" y="6828"/>
                  </a:lnTo>
                  <a:lnTo>
                    <a:pt x="16565" y="7333"/>
                  </a:lnTo>
                  <a:lnTo>
                    <a:pt x="15953" y="7818"/>
                  </a:lnTo>
                  <a:lnTo>
                    <a:pt x="16824" y="7818"/>
                  </a:lnTo>
                  <a:lnTo>
                    <a:pt x="17176" y="8516"/>
                  </a:lnTo>
                  <a:lnTo>
                    <a:pt x="15835" y="8632"/>
                  </a:lnTo>
                  <a:lnTo>
                    <a:pt x="17435" y="9350"/>
                  </a:lnTo>
                  <a:lnTo>
                    <a:pt x="16565" y="9350"/>
                  </a:lnTo>
                  <a:lnTo>
                    <a:pt x="15600" y="9641"/>
                  </a:lnTo>
                  <a:lnTo>
                    <a:pt x="16188" y="10223"/>
                  </a:lnTo>
                  <a:lnTo>
                    <a:pt x="16824" y="11057"/>
                  </a:lnTo>
                  <a:lnTo>
                    <a:pt x="18024" y="11445"/>
                  </a:lnTo>
                  <a:lnTo>
                    <a:pt x="18400" y="12726"/>
                  </a:lnTo>
                  <a:lnTo>
                    <a:pt x="19365" y="12726"/>
                  </a:lnTo>
                  <a:lnTo>
                    <a:pt x="19976" y="13036"/>
                  </a:lnTo>
                  <a:lnTo>
                    <a:pt x="19741" y="13560"/>
                  </a:lnTo>
                  <a:lnTo>
                    <a:pt x="18541" y="14355"/>
                  </a:lnTo>
                  <a:lnTo>
                    <a:pt x="17529" y="14665"/>
                  </a:lnTo>
                  <a:lnTo>
                    <a:pt x="16941" y="15655"/>
                  </a:lnTo>
                  <a:lnTo>
                    <a:pt x="16188" y="14956"/>
                  </a:lnTo>
                  <a:lnTo>
                    <a:pt x="15600" y="13851"/>
                  </a:lnTo>
                  <a:lnTo>
                    <a:pt x="15224" y="13036"/>
                  </a:lnTo>
                  <a:lnTo>
                    <a:pt x="14400" y="13036"/>
                  </a:lnTo>
                  <a:lnTo>
                    <a:pt x="14635" y="13637"/>
                  </a:lnTo>
                  <a:lnTo>
                    <a:pt x="13647" y="13851"/>
                  </a:lnTo>
                  <a:lnTo>
                    <a:pt x="14024" y="14859"/>
                  </a:lnTo>
                  <a:lnTo>
                    <a:pt x="14635" y="15655"/>
                  </a:lnTo>
                  <a:lnTo>
                    <a:pt x="15459" y="16450"/>
                  </a:lnTo>
                  <a:lnTo>
                    <a:pt x="15600" y="17769"/>
                  </a:lnTo>
                  <a:lnTo>
                    <a:pt x="14988" y="18661"/>
                  </a:lnTo>
                  <a:lnTo>
                    <a:pt x="14635" y="19069"/>
                  </a:lnTo>
                  <a:lnTo>
                    <a:pt x="14024" y="18661"/>
                  </a:lnTo>
                  <a:lnTo>
                    <a:pt x="13059" y="17866"/>
                  </a:lnTo>
                  <a:lnTo>
                    <a:pt x="11694" y="16954"/>
                  </a:lnTo>
                  <a:lnTo>
                    <a:pt x="12424" y="18351"/>
                  </a:lnTo>
                  <a:lnTo>
                    <a:pt x="13294" y="19379"/>
                  </a:lnTo>
                  <a:lnTo>
                    <a:pt x="13294" y="19981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56" name="Freeform 236">
              <a:extLst>
                <a:ext uri="{FF2B5EF4-FFF2-40B4-BE49-F238E27FC236}">
                  <a16:creationId xmlns:a16="http://schemas.microsoft.com/office/drawing/2014/main" id="{6E29969A-CECC-DADE-642F-3A6C19715B3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4" y="789"/>
              <a:ext cx="485" cy="288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w 20000"/>
                <a:gd name="T75" fmla="*/ 0 h 20000"/>
                <a:gd name="T76" fmla="*/ 0 w 20000"/>
                <a:gd name="T77" fmla="*/ 0 h 20000"/>
                <a:gd name="T78" fmla="*/ 0 w 20000"/>
                <a:gd name="T79" fmla="*/ 0 h 20000"/>
                <a:gd name="T80" fmla="*/ 0 w 20000"/>
                <a:gd name="T81" fmla="*/ 0 h 20000"/>
                <a:gd name="T82" fmla="*/ 0 w 20000"/>
                <a:gd name="T83" fmla="*/ 0 h 20000"/>
                <a:gd name="T84" fmla="*/ 0 w 20000"/>
                <a:gd name="T85" fmla="*/ 0 h 20000"/>
                <a:gd name="T86" fmla="*/ 0 w 20000"/>
                <a:gd name="T87" fmla="*/ 0 h 20000"/>
                <a:gd name="T88" fmla="*/ 0 w 20000"/>
                <a:gd name="T89" fmla="*/ 0 h 20000"/>
                <a:gd name="T90" fmla="*/ 0 w 20000"/>
                <a:gd name="T91" fmla="*/ 0 h 20000"/>
                <a:gd name="T92" fmla="*/ 0 w 20000"/>
                <a:gd name="T93" fmla="*/ 0 h 20000"/>
                <a:gd name="T94" fmla="*/ 0 w 20000"/>
                <a:gd name="T95" fmla="*/ 0 h 20000"/>
                <a:gd name="T96" fmla="*/ 0 w 20000"/>
                <a:gd name="T97" fmla="*/ 0 h 20000"/>
                <a:gd name="T98" fmla="*/ 0 w 20000"/>
                <a:gd name="T99" fmla="*/ 0 h 20000"/>
                <a:gd name="T100" fmla="*/ 0 w 20000"/>
                <a:gd name="T101" fmla="*/ 0 h 20000"/>
                <a:gd name="T102" fmla="*/ 0 w 20000"/>
                <a:gd name="T103" fmla="*/ 0 h 20000"/>
                <a:gd name="T104" fmla="*/ 0 w 20000"/>
                <a:gd name="T105" fmla="*/ 0 h 20000"/>
                <a:gd name="T106" fmla="*/ 0 w 20000"/>
                <a:gd name="T107" fmla="*/ 0 h 20000"/>
                <a:gd name="T108" fmla="*/ 0 w 20000"/>
                <a:gd name="T109" fmla="*/ 0 h 20000"/>
                <a:gd name="T110" fmla="*/ 0 w 20000"/>
                <a:gd name="T111" fmla="*/ 0 h 20000"/>
                <a:gd name="T112" fmla="*/ 0 w 20000"/>
                <a:gd name="T113" fmla="*/ 0 h 2000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0000" h="20000">
                  <a:moveTo>
                    <a:pt x="5029" y="19972"/>
                  </a:moveTo>
                  <a:lnTo>
                    <a:pt x="4106" y="19667"/>
                  </a:lnTo>
                  <a:lnTo>
                    <a:pt x="4336" y="19223"/>
                  </a:lnTo>
                  <a:lnTo>
                    <a:pt x="4270" y="18835"/>
                  </a:lnTo>
                  <a:lnTo>
                    <a:pt x="3842" y="18086"/>
                  </a:lnTo>
                  <a:lnTo>
                    <a:pt x="3397" y="18946"/>
                  </a:lnTo>
                  <a:lnTo>
                    <a:pt x="1880" y="18835"/>
                  </a:lnTo>
                  <a:lnTo>
                    <a:pt x="758" y="18086"/>
                  </a:lnTo>
                  <a:lnTo>
                    <a:pt x="0" y="17365"/>
                  </a:lnTo>
                  <a:lnTo>
                    <a:pt x="66" y="16949"/>
                  </a:lnTo>
                  <a:lnTo>
                    <a:pt x="495" y="16227"/>
                  </a:lnTo>
                  <a:lnTo>
                    <a:pt x="1105" y="15506"/>
                  </a:lnTo>
                  <a:lnTo>
                    <a:pt x="2045" y="16227"/>
                  </a:lnTo>
                  <a:lnTo>
                    <a:pt x="2045" y="15090"/>
                  </a:lnTo>
                  <a:lnTo>
                    <a:pt x="2209" y="14064"/>
                  </a:lnTo>
                  <a:lnTo>
                    <a:pt x="2885" y="14064"/>
                  </a:lnTo>
                  <a:lnTo>
                    <a:pt x="2984" y="15201"/>
                  </a:lnTo>
                  <a:lnTo>
                    <a:pt x="3149" y="16227"/>
                  </a:lnTo>
                  <a:lnTo>
                    <a:pt x="3842" y="16227"/>
                  </a:lnTo>
                  <a:lnTo>
                    <a:pt x="4946" y="15090"/>
                  </a:lnTo>
                  <a:lnTo>
                    <a:pt x="4518" y="15090"/>
                  </a:lnTo>
                  <a:lnTo>
                    <a:pt x="3842" y="15201"/>
                  </a:lnTo>
                  <a:lnTo>
                    <a:pt x="4782" y="11623"/>
                  </a:lnTo>
                  <a:lnTo>
                    <a:pt x="5375" y="12067"/>
                  </a:lnTo>
                  <a:lnTo>
                    <a:pt x="5886" y="13204"/>
                  </a:lnTo>
                  <a:lnTo>
                    <a:pt x="6134" y="12483"/>
                  </a:lnTo>
                  <a:lnTo>
                    <a:pt x="6744" y="11789"/>
                  </a:lnTo>
                  <a:lnTo>
                    <a:pt x="6051" y="11623"/>
                  </a:lnTo>
                  <a:lnTo>
                    <a:pt x="5787" y="10624"/>
                  </a:lnTo>
                  <a:lnTo>
                    <a:pt x="5622" y="9071"/>
                  </a:lnTo>
                  <a:lnTo>
                    <a:pt x="5886" y="7601"/>
                  </a:lnTo>
                  <a:lnTo>
                    <a:pt x="6562" y="7490"/>
                  </a:lnTo>
                  <a:lnTo>
                    <a:pt x="7172" y="7906"/>
                  </a:lnTo>
                  <a:lnTo>
                    <a:pt x="7420" y="9487"/>
                  </a:lnTo>
                  <a:lnTo>
                    <a:pt x="7585" y="10902"/>
                  </a:lnTo>
                  <a:lnTo>
                    <a:pt x="8359" y="10208"/>
                  </a:lnTo>
                  <a:lnTo>
                    <a:pt x="7848" y="9182"/>
                  </a:lnTo>
                  <a:lnTo>
                    <a:pt x="7683" y="8044"/>
                  </a:lnTo>
                  <a:lnTo>
                    <a:pt x="8359" y="8044"/>
                  </a:lnTo>
                  <a:lnTo>
                    <a:pt x="9728" y="7906"/>
                  </a:lnTo>
                  <a:lnTo>
                    <a:pt x="11261" y="7184"/>
                  </a:lnTo>
                  <a:lnTo>
                    <a:pt x="10585" y="6907"/>
                  </a:lnTo>
                  <a:lnTo>
                    <a:pt x="11954" y="5326"/>
                  </a:lnTo>
                  <a:lnTo>
                    <a:pt x="10404" y="6186"/>
                  </a:lnTo>
                  <a:lnTo>
                    <a:pt x="9052" y="7490"/>
                  </a:lnTo>
                  <a:lnTo>
                    <a:pt x="7585" y="7184"/>
                  </a:lnTo>
                  <a:lnTo>
                    <a:pt x="6744" y="6463"/>
                  </a:lnTo>
                  <a:lnTo>
                    <a:pt x="7585" y="5603"/>
                  </a:lnTo>
                  <a:lnTo>
                    <a:pt x="9464" y="5049"/>
                  </a:lnTo>
                  <a:lnTo>
                    <a:pt x="7848" y="5049"/>
                  </a:lnTo>
                  <a:lnTo>
                    <a:pt x="6496" y="6019"/>
                  </a:lnTo>
                  <a:lnTo>
                    <a:pt x="5622" y="4882"/>
                  </a:lnTo>
                  <a:lnTo>
                    <a:pt x="8524" y="4438"/>
                  </a:lnTo>
                  <a:lnTo>
                    <a:pt x="5375" y="4161"/>
                  </a:lnTo>
                  <a:lnTo>
                    <a:pt x="7420" y="3190"/>
                  </a:lnTo>
                  <a:lnTo>
                    <a:pt x="5787" y="2746"/>
                  </a:lnTo>
                  <a:lnTo>
                    <a:pt x="5787" y="1997"/>
                  </a:lnTo>
                  <a:lnTo>
                    <a:pt x="7238" y="1886"/>
                  </a:lnTo>
                  <a:lnTo>
                    <a:pt x="8277" y="1442"/>
                  </a:lnTo>
                  <a:lnTo>
                    <a:pt x="8524" y="1886"/>
                  </a:lnTo>
                  <a:lnTo>
                    <a:pt x="9629" y="2330"/>
                  </a:lnTo>
                  <a:lnTo>
                    <a:pt x="9052" y="1165"/>
                  </a:lnTo>
                  <a:lnTo>
                    <a:pt x="9893" y="444"/>
                  </a:lnTo>
                  <a:lnTo>
                    <a:pt x="10585" y="1165"/>
                  </a:lnTo>
                  <a:lnTo>
                    <a:pt x="10404" y="2330"/>
                  </a:lnTo>
                  <a:lnTo>
                    <a:pt x="11261" y="3024"/>
                  </a:lnTo>
                  <a:lnTo>
                    <a:pt x="11179" y="1442"/>
                  </a:lnTo>
                  <a:lnTo>
                    <a:pt x="12119" y="444"/>
                  </a:lnTo>
                  <a:lnTo>
                    <a:pt x="13306" y="166"/>
                  </a:lnTo>
                  <a:lnTo>
                    <a:pt x="13916" y="2330"/>
                  </a:lnTo>
                  <a:lnTo>
                    <a:pt x="13982" y="0"/>
                  </a:lnTo>
                  <a:lnTo>
                    <a:pt x="15268" y="749"/>
                  </a:lnTo>
                  <a:lnTo>
                    <a:pt x="15449" y="2330"/>
                  </a:lnTo>
                  <a:lnTo>
                    <a:pt x="15878" y="860"/>
                  </a:lnTo>
                  <a:lnTo>
                    <a:pt x="16208" y="749"/>
                  </a:lnTo>
                  <a:lnTo>
                    <a:pt x="16373" y="1581"/>
                  </a:lnTo>
                  <a:lnTo>
                    <a:pt x="16636" y="860"/>
                  </a:lnTo>
                  <a:lnTo>
                    <a:pt x="17246" y="860"/>
                  </a:lnTo>
                  <a:lnTo>
                    <a:pt x="17246" y="1886"/>
                  </a:lnTo>
                  <a:lnTo>
                    <a:pt x="18434" y="2330"/>
                  </a:lnTo>
                  <a:lnTo>
                    <a:pt x="17082" y="3190"/>
                  </a:lnTo>
                  <a:lnTo>
                    <a:pt x="18434" y="3024"/>
                  </a:lnTo>
                  <a:lnTo>
                    <a:pt x="19472" y="3024"/>
                  </a:lnTo>
                  <a:lnTo>
                    <a:pt x="19984" y="5049"/>
                  </a:lnTo>
                  <a:lnTo>
                    <a:pt x="19472" y="5742"/>
                  </a:lnTo>
                  <a:lnTo>
                    <a:pt x="18434" y="6463"/>
                  </a:lnTo>
                  <a:lnTo>
                    <a:pt x="17246" y="6768"/>
                  </a:lnTo>
                  <a:lnTo>
                    <a:pt x="15697" y="6768"/>
                  </a:lnTo>
                  <a:lnTo>
                    <a:pt x="16208" y="7490"/>
                  </a:lnTo>
                  <a:lnTo>
                    <a:pt x="17659" y="7184"/>
                  </a:lnTo>
                  <a:lnTo>
                    <a:pt x="16142" y="8350"/>
                  </a:lnTo>
                  <a:lnTo>
                    <a:pt x="15268" y="8766"/>
                  </a:lnTo>
                  <a:lnTo>
                    <a:pt x="14427" y="9487"/>
                  </a:lnTo>
                  <a:lnTo>
                    <a:pt x="13735" y="10208"/>
                  </a:lnTo>
                  <a:lnTo>
                    <a:pt x="12976" y="11345"/>
                  </a:lnTo>
                  <a:lnTo>
                    <a:pt x="11954" y="11789"/>
                  </a:lnTo>
                  <a:lnTo>
                    <a:pt x="10849" y="12205"/>
                  </a:lnTo>
                  <a:lnTo>
                    <a:pt x="9893" y="12067"/>
                  </a:lnTo>
                  <a:lnTo>
                    <a:pt x="9052" y="11789"/>
                  </a:lnTo>
                  <a:lnTo>
                    <a:pt x="8112" y="12926"/>
                  </a:lnTo>
                  <a:lnTo>
                    <a:pt x="9052" y="12926"/>
                  </a:lnTo>
                  <a:lnTo>
                    <a:pt x="9629" y="13953"/>
                  </a:lnTo>
                  <a:lnTo>
                    <a:pt x="8953" y="15090"/>
                  </a:lnTo>
                  <a:lnTo>
                    <a:pt x="8524" y="15784"/>
                  </a:lnTo>
                  <a:lnTo>
                    <a:pt x="7238" y="15784"/>
                  </a:lnTo>
                  <a:lnTo>
                    <a:pt x="6991" y="16505"/>
                  </a:lnTo>
                  <a:lnTo>
                    <a:pt x="6496" y="16949"/>
                  </a:lnTo>
                  <a:lnTo>
                    <a:pt x="5458" y="16949"/>
                  </a:lnTo>
                  <a:lnTo>
                    <a:pt x="5029" y="15784"/>
                  </a:lnTo>
                  <a:lnTo>
                    <a:pt x="4683" y="16949"/>
                  </a:lnTo>
                  <a:lnTo>
                    <a:pt x="5622" y="18086"/>
                  </a:lnTo>
                  <a:lnTo>
                    <a:pt x="6298" y="18086"/>
                  </a:lnTo>
                  <a:lnTo>
                    <a:pt x="5622" y="19528"/>
                  </a:lnTo>
                  <a:lnTo>
                    <a:pt x="5029" y="19972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57" name="Freeform 237">
              <a:extLst>
                <a:ext uri="{FF2B5EF4-FFF2-40B4-BE49-F238E27FC236}">
                  <a16:creationId xmlns:a16="http://schemas.microsoft.com/office/drawing/2014/main" id="{B6EF8C7F-0A0C-A141-109B-E72D613AB8AF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1" y="1062"/>
              <a:ext cx="237" cy="183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w 20000"/>
                <a:gd name="T75" fmla="*/ 0 h 20000"/>
                <a:gd name="T76" fmla="*/ 0 w 20000"/>
                <a:gd name="T77" fmla="*/ 0 h 20000"/>
                <a:gd name="T78" fmla="*/ 0 w 20000"/>
                <a:gd name="T79" fmla="*/ 0 h 2000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20000" h="20000">
                  <a:moveTo>
                    <a:pt x="16108" y="19956"/>
                  </a:moveTo>
                  <a:lnTo>
                    <a:pt x="14721" y="19956"/>
                  </a:lnTo>
                  <a:lnTo>
                    <a:pt x="12927" y="19037"/>
                  </a:lnTo>
                  <a:lnTo>
                    <a:pt x="12081" y="18162"/>
                  </a:lnTo>
                  <a:lnTo>
                    <a:pt x="12081" y="16543"/>
                  </a:lnTo>
                  <a:lnTo>
                    <a:pt x="10694" y="17637"/>
                  </a:lnTo>
                  <a:lnTo>
                    <a:pt x="8900" y="18162"/>
                  </a:lnTo>
                  <a:lnTo>
                    <a:pt x="6633" y="18337"/>
                  </a:lnTo>
                  <a:lnTo>
                    <a:pt x="4196" y="17637"/>
                  </a:lnTo>
                  <a:lnTo>
                    <a:pt x="2437" y="17199"/>
                  </a:lnTo>
                  <a:lnTo>
                    <a:pt x="2437" y="16105"/>
                  </a:lnTo>
                  <a:lnTo>
                    <a:pt x="2809" y="15186"/>
                  </a:lnTo>
                  <a:lnTo>
                    <a:pt x="1557" y="14048"/>
                  </a:lnTo>
                  <a:lnTo>
                    <a:pt x="135" y="13348"/>
                  </a:lnTo>
                  <a:lnTo>
                    <a:pt x="0" y="11816"/>
                  </a:lnTo>
                  <a:lnTo>
                    <a:pt x="135" y="10635"/>
                  </a:lnTo>
                  <a:lnTo>
                    <a:pt x="2437" y="10635"/>
                  </a:lnTo>
                  <a:lnTo>
                    <a:pt x="4535" y="11116"/>
                  </a:lnTo>
                  <a:lnTo>
                    <a:pt x="5956" y="11816"/>
                  </a:lnTo>
                  <a:lnTo>
                    <a:pt x="7885" y="12254"/>
                  </a:lnTo>
                  <a:lnTo>
                    <a:pt x="7343" y="11335"/>
                  </a:lnTo>
                  <a:lnTo>
                    <a:pt x="5245" y="9497"/>
                  </a:lnTo>
                  <a:lnTo>
                    <a:pt x="3316" y="9497"/>
                  </a:lnTo>
                  <a:lnTo>
                    <a:pt x="1015" y="8840"/>
                  </a:lnTo>
                  <a:lnTo>
                    <a:pt x="880" y="7484"/>
                  </a:lnTo>
                  <a:lnTo>
                    <a:pt x="1387" y="6565"/>
                  </a:lnTo>
                  <a:lnTo>
                    <a:pt x="2978" y="6565"/>
                  </a:lnTo>
                  <a:lnTo>
                    <a:pt x="5956" y="6565"/>
                  </a:lnTo>
                  <a:lnTo>
                    <a:pt x="2267" y="5646"/>
                  </a:lnTo>
                  <a:lnTo>
                    <a:pt x="2809" y="5208"/>
                  </a:lnTo>
                  <a:lnTo>
                    <a:pt x="1557" y="4551"/>
                  </a:lnTo>
                  <a:lnTo>
                    <a:pt x="2267" y="3414"/>
                  </a:lnTo>
                  <a:lnTo>
                    <a:pt x="3316" y="2932"/>
                  </a:lnTo>
                  <a:lnTo>
                    <a:pt x="4196" y="2713"/>
                  </a:lnTo>
                  <a:lnTo>
                    <a:pt x="3858" y="1794"/>
                  </a:lnTo>
                  <a:lnTo>
                    <a:pt x="4535" y="1619"/>
                  </a:lnTo>
                  <a:lnTo>
                    <a:pt x="5584" y="1619"/>
                  </a:lnTo>
                  <a:lnTo>
                    <a:pt x="6971" y="919"/>
                  </a:lnTo>
                  <a:lnTo>
                    <a:pt x="8426" y="438"/>
                  </a:lnTo>
                  <a:lnTo>
                    <a:pt x="10694" y="0"/>
                  </a:lnTo>
                  <a:lnTo>
                    <a:pt x="10355" y="1794"/>
                  </a:lnTo>
                  <a:lnTo>
                    <a:pt x="8900" y="2932"/>
                  </a:lnTo>
                  <a:lnTo>
                    <a:pt x="10694" y="2932"/>
                  </a:lnTo>
                  <a:lnTo>
                    <a:pt x="11540" y="2713"/>
                  </a:lnTo>
                  <a:lnTo>
                    <a:pt x="12589" y="3589"/>
                  </a:lnTo>
                  <a:lnTo>
                    <a:pt x="12420" y="4551"/>
                  </a:lnTo>
                  <a:lnTo>
                    <a:pt x="11201" y="5208"/>
                  </a:lnTo>
                  <a:lnTo>
                    <a:pt x="12589" y="5208"/>
                  </a:lnTo>
                  <a:lnTo>
                    <a:pt x="13841" y="5646"/>
                  </a:lnTo>
                  <a:lnTo>
                    <a:pt x="14349" y="4551"/>
                  </a:lnTo>
                  <a:lnTo>
                    <a:pt x="14349" y="2932"/>
                  </a:lnTo>
                  <a:lnTo>
                    <a:pt x="14856" y="3414"/>
                  </a:lnTo>
                  <a:lnTo>
                    <a:pt x="15601" y="4770"/>
                  </a:lnTo>
                  <a:lnTo>
                    <a:pt x="14856" y="6565"/>
                  </a:lnTo>
                  <a:lnTo>
                    <a:pt x="14349" y="8403"/>
                  </a:lnTo>
                  <a:lnTo>
                    <a:pt x="14856" y="8840"/>
                  </a:lnTo>
                  <a:lnTo>
                    <a:pt x="15770" y="8140"/>
                  </a:lnTo>
                  <a:lnTo>
                    <a:pt x="16311" y="6346"/>
                  </a:lnTo>
                  <a:lnTo>
                    <a:pt x="16988" y="4551"/>
                  </a:lnTo>
                  <a:lnTo>
                    <a:pt x="18037" y="2932"/>
                  </a:lnTo>
                  <a:lnTo>
                    <a:pt x="18917" y="3414"/>
                  </a:lnTo>
                  <a:lnTo>
                    <a:pt x="19425" y="4770"/>
                  </a:lnTo>
                  <a:lnTo>
                    <a:pt x="19797" y="5908"/>
                  </a:lnTo>
                  <a:lnTo>
                    <a:pt x="19289" y="7484"/>
                  </a:lnTo>
                  <a:lnTo>
                    <a:pt x="18579" y="9278"/>
                  </a:lnTo>
                  <a:lnTo>
                    <a:pt x="18037" y="10635"/>
                  </a:lnTo>
                  <a:lnTo>
                    <a:pt x="17496" y="11816"/>
                  </a:lnTo>
                  <a:lnTo>
                    <a:pt x="17834" y="12910"/>
                  </a:lnTo>
                  <a:lnTo>
                    <a:pt x="18376" y="14311"/>
                  </a:lnTo>
                  <a:lnTo>
                    <a:pt x="18579" y="14048"/>
                  </a:lnTo>
                  <a:lnTo>
                    <a:pt x="19289" y="15405"/>
                  </a:lnTo>
                  <a:lnTo>
                    <a:pt x="19966" y="16543"/>
                  </a:lnTo>
                  <a:lnTo>
                    <a:pt x="19289" y="18162"/>
                  </a:lnTo>
                  <a:lnTo>
                    <a:pt x="18376" y="17199"/>
                  </a:lnTo>
                  <a:lnTo>
                    <a:pt x="17157" y="17199"/>
                  </a:lnTo>
                  <a:lnTo>
                    <a:pt x="16311" y="17199"/>
                  </a:lnTo>
                  <a:lnTo>
                    <a:pt x="15770" y="19037"/>
                  </a:lnTo>
                  <a:lnTo>
                    <a:pt x="17157" y="18337"/>
                  </a:lnTo>
                  <a:lnTo>
                    <a:pt x="17157" y="19475"/>
                  </a:lnTo>
                  <a:lnTo>
                    <a:pt x="16108" y="19956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58" name="Freeform 238">
              <a:extLst>
                <a:ext uri="{FF2B5EF4-FFF2-40B4-BE49-F238E27FC236}">
                  <a16:creationId xmlns:a16="http://schemas.microsoft.com/office/drawing/2014/main" id="{42FEA898-8537-8DFF-4AAF-A2AE39CC35A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4" y="822"/>
              <a:ext cx="123" cy="154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w 20000"/>
                <a:gd name="T75" fmla="*/ 0 h 20000"/>
                <a:gd name="T76" fmla="*/ 0 w 20000"/>
                <a:gd name="T77" fmla="*/ 0 h 20000"/>
                <a:gd name="T78" fmla="*/ 0 w 20000"/>
                <a:gd name="T79" fmla="*/ 0 h 2000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20000" h="20000">
                  <a:moveTo>
                    <a:pt x="7036" y="19948"/>
                  </a:moveTo>
                  <a:lnTo>
                    <a:pt x="3974" y="19687"/>
                  </a:lnTo>
                  <a:lnTo>
                    <a:pt x="2671" y="19112"/>
                  </a:lnTo>
                  <a:lnTo>
                    <a:pt x="0" y="17807"/>
                  </a:lnTo>
                  <a:lnTo>
                    <a:pt x="0" y="15352"/>
                  </a:lnTo>
                  <a:lnTo>
                    <a:pt x="2671" y="13473"/>
                  </a:lnTo>
                  <a:lnTo>
                    <a:pt x="8404" y="14308"/>
                  </a:lnTo>
                  <a:lnTo>
                    <a:pt x="8078" y="12167"/>
                  </a:lnTo>
                  <a:lnTo>
                    <a:pt x="3062" y="11854"/>
                  </a:lnTo>
                  <a:lnTo>
                    <a:pt x="261" y="11332"/>
                  </a:lnTo>
                  <a:lnTo>
                    <a:pt x="3974" y="9713"/>
                  </a:lnTo>
                  <a:lnTo>
                    <a:pt x="261" y="9713"/>
                  </a:lnTo>
                  <a:lnTo>
                    <a:pt x="2671" y="6475"/>
                  </a:lnTo>
                  <a:lnTo>
                    <a:pt x="5407" y="7781"/>
                  </a:lnTo>
                  <a:lnTo>
                    <a:pt x="8078" y="6475"/>
                  </a:lnTo>
                  <a:lnTo>
                    <a:pt x="5407" y="6475"/>
                  </a:lnTo>
                  <a:lnTo>
                    <a:pt x="3974" y="5117"/>
                  </a:lnTo>
                  <a:lnTo>
                    <a:pt x="6384" y="4021"/>
                  </a:lnTo>
                  <a:lnTo>
                    <a:pt x="9772" y="4804"/>
                  </a:lnTo>
                  <a:lnTo>
                    <a:pt x="10749" y="4021"/>
                  </a:lnTo>
                  <a:lnTo>
                    <a:pt x="9772" y="2977"/>
                  </a:lnTo>
                  <a:lnTo>
                    <a:pt x="11792" y="2141"/>
                  </a:lnTo>
                  <a:lnTo>
                    <a:pt x="15505" y="0"/>
                  </a:lnTo>
                  <a:lnTo>
                    <a:pt x="17915" y="1619"/>
                  </a:lnTo>
                  <a:lnTo>
                    <a:pt x="16873" y="3499"/>
                  </a:lnTo>
                  <a:lnTo>
                    <a:pt x="16873" y="6162"/>
                  </a:lnTo>
                  <a:lnTo>
                    <a:pt x="17915" y="6997"/>
                  </a:lnTo>
                  <a:lnTo>
                    <a:pt x="17264" y="9138"/>
                  </a:lnTo>
                  <a:lnTo>
                    <a:pt x="18893" y="10548"/>
                  </a:lnTo>
                  <a:lnTo>
                    <a:pt x="16873" y="13473"/>
                  </a:lnTo>
                  <a:lnTo>
                    <a:pt x="18893" y="12898"/>
                  </a:lnTo>
                  <a:lnTo>
                    <a:pt x="19935" y="15614"/>
                  </a:lnTo>
                  <a:lnTo>
                    <a:pt x="18241" y="15614"/>
                  </a:lnTo>
                  <a:lnTo>
                    <a:pt x="15505" y="16449"/>
                  </a:lnTo>
                  <a:lnTo>
                    <a:pt x="12508" y="17493"/>
                  </a:lnTo>
                  <a:lnTo>
                    <a:pt x="13550" y="15352"/>
                  </a:lnTo>
                  <a:lnTo>
                    <a:pt x="11140" y="16449"/>
                  </a:lnTo>
                  <a:lnTo>
                    <a:pt x="10749" y="18329"/>
                  </a:lnTo>
                  <a:lnTo>
                    <a:pt x="9121" y="18590"/>
                  </a:lnTo>
                  <a:lnTo>
                    <a:pt x="7036" y="19948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59" name="Freeform 239">
              <a:extLst>
                <a:ext uri="{FF2B5EF4-FFF2-40B4-BE49-F238E27FC236}">
                  <a16:creationId xmlns:a16="http://schemas.microsoft.com/office/drawing/2014/main" id="{9338A425-523F-6810-770D-BB06B09CE7D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1" y="990"/>
              <a:ext cx="183" cy="116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w 20000"/>
                <a:gd name="T75" fmla="*/ 0 h 20000"/>
                <a:gd name="T76" fmla="*/ 0 w 20000"/>
                <a:gd name="T77" fmla="*/ 0 h 20000"/>
                <a:gd name="T78" fmla="*/ 0 w 20000"/>
                <a:gd name="T79" fmla="*/ 0 h 20000"/>
                <a:gd name="T80" fmla="*/ 0 w 20000"/>
                <a:gd name="T81" fmla="*/ 0 h 20000"/>
                <a:gd name="T82" fmla="*/ 0 w 20000"/>
                <a:gd name="T83" fmla="*/ 0 h 2000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20000" h="20000">
                  <a:moveTo>
                    <a:pt x="2495" y="19931"/>
                  </a:moveTo>
                  <a:lnTo>
                    <a:pt x="1357" y="19931"/>
                  </a:lnTo>
                  <a:lnTo>
                    <a:pt x="1794" y="17801"/>
                  </a:lnTo>
                  <a:lnTo>
                    <a:pt x="1794" y="16014"/>
                  </a:lnTo>
                  <a:lnTo>
                    <a:pt x="875" y="14914"/>
                  </a:lnTo>
                  <a:lnTo>
                    <a:pt x="0" y="13127"/>
                  </a:lnTo>
                  <a:lnTo>
                    <a:pt x="2057" y="11340"/>
                  </a:lnTo>
                  <a:lnTo>
                    <a:pt x="3151" y="9210"/>
                  </a:lnTo>
                  <a:lnTo>
                    <a:pt x="4726" y="9210"/>
                  </a:lnTo>
                  <a:lnTo>
                    <a:pt x="4989" y="8522"/>
                  </a:lnTo>
                  <a:lnTo>
                    <a:pt x="4726" y="7423"/>
                  </a:lnTo>
                  <a:lnTo>
                    <a:pt x="4989" y="7423"/>
                  </a:lnTo>
                  <a:lnTo>
                    <a:pt x="5427" y="7423"/>
                  </a:lnTo>
                  <a:lnTo>
                    <a:pt x="8403" y="4605"/>
                  </a:lnTo>
                  <a:lnTo>
                    <a:pt x="7921" y="3162"/>
                  </a:lnTo>
                  <a:lnTo>
                    <a:pt x="9059" y="0"/>
                  </a:lnTo>
                  <a:lnTo>
                    <a:pt x="11554" y="275"/>
                  </a:lnTo>
                  <a:lnTo>
                    <a:pt x="11991" y="1100"/>
                  </a:lnTo>
                  <a:lnTo>
                    <a:pt x="14923" y="1787"/>
                  </a:lnTo>
                  <a:lnTo>
                    <a:pt x="14923" y="2818"/>
                  </a:lnTo>
                  <a:lnTo>
                    <a:pt x="15624" y="3918"/>
                  </a:lnTo>
                  <a:lnTo>
                    <a:pt x="14486" y="4948"/>
                  </a:lnTo>
                  <a:lnTo>
                    <a:pt x="16105" y="4605"/>
                  </a:lnTo>
                  <a:lnTo>
                    <a:pt x="16280" y="4605"/>
                  </a:lnTo>
                  <a:lnTo>
                    <a:pt x="16105" y="6392"/>
                  </a:lnTo>
                  <a:lnTo>
                    <a:pt x="17199" y="4948"/>
                  </a:lnTo>
                  <a:lnTo>
                    <a:pt x="17199" y="4605"/>
                  </a:lnTo>
                  <a:lnTo>
                    <a:pt x="18600" y="4948"/>
                  </a:lnTo>
                  <a:lnTo>
                    <a:pt x="19256" y="5704"/>
                  </a:lnTo>
                  <a:lnTo>
                    <a:pt x="19256" y="9210"/>
                  </a:lnTo>
                  <a:lnTo>
                    <a:pt x="19956" y="11340"/>
                  </a:lnTo>
                  <a:lnTo>
                    <a:pt x="18118" y="12096"/>
                  </a:lnTo>
                  <a:lnTo>
                    <a:pt x="16105" y="12440"/>
                  </a:lnTo>
                  <a:lnTo>
                    <a:pt x="13348" y="13127"/>
                  </a:lnTo>
                  <a:lnTo>
                    <a:pt x="11991" y="13883"/>
                  </a:lnTo>
                  <a:lnTo>
                    <a:pt x="10460" y="15258"/>
                  </a:lnTo>
                  <a:lnTo>
                    <a:pt x="9059" y="15258"/>
                  </a:lnTo>
                  <a:lnTo>
                    <a:pt x="8578" y="14914"/>
                  </a:lnTo>
                  <a:lnTo>
                    <a:pt x="7221" y="17045"/>
                  </a:lnTo>
                  <a:lnTo>
                    <a:pt x="6083" y="19519"/>
                  </a:lnTo>
                  <a:lnTo>
                    <a:pt x="4726" y="18832"/>
                  </a:lnTo>
                  <a:lnTo>
                    <a:pt x="2495" y="19931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60" name="Freeform 240">
              <a:extLst>
                <a:ext uri="{FF2B5EF4-FFF2-40B4-BE49-F238E27FC236}">
                  <a16:creationId xmlns:a16="http://schemas.microsoft.com/office/drawing/2014/main" id="{9F352199-6B22-F171-A3EB-7D62EC615EE5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8" y="1002"/>
              <a:ext cx="186" cy="125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0000" h="20000">
                  <a:moveTo>
                    <a:pt x="16760" y="19936"/>
                  </a:moveTo>
                  <a:lnTo>
                    <a:pt x="14125" y="19936"/>
                  </a:lnTo>
                  <a:lnTo>
                    <a:pt x="12095" y="18907"/>
                  </a:lnTo>
                  <a:lnTo>
                    <a:pt x="9201" y="18264"/>
                  </a:lnTo>
                  <a:lnTo>
                    <a:pt x="5832" y="17299"/>
                  </a:lnTo>
                  <a:lnTo>
                    <a:pt x="2894" y="16270"/>
                  </a:lnTo>
                  <a:lnTo>
                    <a:pt x="1123" y="13891"/>
                  </a:lnTo>
                  <a:lnTo>
                    <a:pt x="1771" y="11961"/>
                  </a:lnTo>
                  <a:lnTo>
                    <a:pt x="2678" y="9582"/>
                  </a:lnTo>
                  <a:lnTo>
                    <a:pt x="2894" y="6945"/>
                  </a:lnTo>
                  <a:lnTo>
                    <a:pt x="2678" y="5273"/>
                  </a:lnTo>
                  <a:lnTo>
                    <a:pt x="691" y="4309"/>
                  </a:lnTo>
                  <a:lnTo>
                    <a:pt x="0" y="2315"/>
                  </a:lnTo>
                  <a:lnTo>
                    <a:pt x="432" y="0"/>
                  </a:lnTo>
                  <a:lnTo>
                    <a:pt x="2203" y="0"/>
                  </a:lnTo>
                  <a:lnTo>
                    <a:pt x="4492" y="2315"/>
                  </a:lnTo>
                  <a:lnTo>
                    <a:pt x="5400" y="3280"/>
                  </a:lnTo>
                  <a:lnTo>
                    <a:pt x="7387" y="5273"/>
                  </a:lnTo>
                  <a:lnTo>
                    <a:pt x="8035" y="7588"/>
                  </a:lnTo>
                  <a:lnTo>
                    <a:pt x="6955" y="7588"/>
                  </a:lnTo>
                  <a:lnTo>
                    <a:pt x="6523" y="8617"/>
                  </a:lnTo>
                  <a:lnTo>
                    <a:pt x="6523" y="9582"/>
                  </a:lnTo>
                  <a:lnTo>
                    <a:pt x="7387" y="11961"/>
                  </a:lnTo>
                  <a:lnTo>
                    <a:pt x="9201" y="12283"/>
                  </a:lnTo>
                  <a:lnTo>
                    <a:pt x="10972" y="13633"/>
                  </a:lnTo>
                  <a:lnTo>
                    <a:pt x="13866" y="13633"/>
                  </a:lnTo>
                  <a:lnTo>
                    <a:pt x="15896" y="12990"/>
                  </a:lnTo>
                  <a:lnTo>
                    <a:pt x="18618" y="13891"/>
                  </a:lnTo>
                  <a:lnTo>
                    <a:pt x="19957" y="15627"/>
                  </a:lnTo>
                  <a:lnTo>
                    <a:pt x="19957" y="16656"/>
                  </a:lnTo>
                  <a:lnTo>
                    <a:pt x="18618" y="17942"/>
                  </a:lnTo>
                  <a:lnTo>
                    <a:pt x="17667" y="19293"/>
                  </a:lnTo>
                  <a:lnTo>
                    <a:pt x="16760" y="19936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61" name="Freeform 241">
              <a:extLst>
                <a:ext uri="{FF2B5EF4-FFF2-40B4-BE49-F238E27FC236}">
                  <a16:creationId xmlns:a16="http://schemas.microsoft.com/office/drawing/2014/main" id="{15995C64-DC00-4213-C7F7-F4F0BEB228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548" y="948"/>
              <a:ext cx="164" cy="92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20000" h="20000">
                  <a:moveTo>
                    <a:pt x="16195" y="19913"/>
                  </a:moveTo>
                  <a:lnTo>
                    <a:pt x="12098" y="18515"/>
                  </a:lnTo>
                  <a:lnTo>
                    <a:pt x="12683" y="17205"/>
                  </a:lnTo>
                  <a:lnTo>
                    <a:pt x="3512" y="19039"/>
                  </a:lnTo>
                  <a:lnTo>
                    <a:pt x="2537" y="16332"/>
                  </a:lnTo>
                  <a:lnTo>
                    <a:pt x="4829" y="15371"/>
                  </a:lnTo>
                  <a:lnTo>
                    <a:pt x="8098" y="15371"/>
                  </a:lnTo>
                  <a:lnTo>
                    <a:pt x="9902" y="13100"/>
                  </a:lnTo>
                  <a:lnTo>
                    <a:pt x="5317" y="12664"/>
                  </a:lnTo>
                  <a:lnTo>
                    <a:pt x="6829" y="10480"/>
                  </a:lnTo>
                  <a:lnTo>
                    <a:pt x="6585" y="9432"/>
                  </a:lnTo>
                  <a:lnTo>
                    <a:pt x="3317" y="12664"/>
                  </a:lnTo>
                  <a:lnTo>
                    <a:pt x="1317" y="11790"/>
                  </a:lnTo>
                  <a:lnTo>
                    <a:pt x="0" y="8122"/>
                  </a:lnTo>
                  <a:lnTo>
                    <a:pt x="2780" y="5852"/>
                  </a:lnTo>
                  <a:lnTo>
                    <a:pt x="4585" y="3144"/>
                  </a:lnTo>
                  <a:lnTo>
                    <a:pt x="6829" y="873"/>
                  </a:lnTo>
                  <a:lnTo>
                    <a:pt x="9366" y="0"/>
                  </a:lnTo>
                  <a:lnTo>
                    <a:pt x="9366" y="3581"/>
                  </a:lnTo>
                  <a:lnTo>
                    <a:pt x="10634" y="3581"/>
                  </a:lnTo>
                  <a:lnTo>
                    <a:pt x="11366" y="5502"/>
                  </a:lnTo>
                  <a:lnTo>
                    <a:pt x="10878" y="8122"/>
                  </a:lnTo>
                  <a:lnTo>
                    <a:pt x="10634" y="11354"/>
                  </a:lnTo>
                  <a:lnTo>
                    <a:pt x="11902" y="11790"/>
                  </a:lnTo>
                  <a:lnTo>
                    <a:pt x="13415" y="13100"/>
                  </a:lnTo>
                  <a:lnTo>
                    <a:pt x="14683" y="11354"/>
                  </a:lnTo>
                  <a:lnTo>
                    <a:pt x="15415" y="8122"/>
                  </a:lnTo>
                  <a:lnTo>
                    <a:pt x="16683" y="4454"/>
                  </a:lnTo>
                  <a:lnTo>
                    <a:pt x="19171" y="2271"/>
                  </a:lnTo>
                  <a:lnTo>
                    <a:pt x="18488" y="5852"/>
                  </a:lnTo>
                  <a:lnTo>
                    <a:pt x="17463" y="10480"/>
                  </a:lnTo>
                  <a:lnTo>
                    <a:pt x="17951" y="12664"/>
                  </a:lnTo>
                  <a:lnTo>
                    <a:pt x="19463" y="11354"/>
                  </a:lnTo>
                  <a:lnTo>
                    <a:pt x="19951" y="13100"/>
                  </a:lnTo>
                  <a:lnTo>
                    <a:pt x="18488" y="17642"/>
                  </a:lnTo>
                  <a:lnTo>
                    <a:pt x="16195" y="19913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62" name="Freeform 242">
              <a:extLst>
                <a:ext uri="{FF2B5EF4-FFF2-40B4-BE49-F238E27FC236}">
                  <a16:creationId xmlns:a16="http://schemas.microsoft.com/office/drawing/2014/main" id="{E94419B5-987F-F4D7-DC1C-D45C20D334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6" y="1844"/>
              <a:ext cx="108" cy="125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20000" h="20000">
                  <a:moveTo>
                    <a:pt x="17630" y="19936"/>
                  </a:moveTo>
                  <a:lnTo>
                    <a:pt x="14963" y="18907"/>
                  </a:lnTo>
                  <a:lnTo>
                    <a:pt x="16148" y="16270"/>
                  </a:lnTo>
                  <a:lnTo>
                    <a:pt x="15704" y="15627"/>
                  </a:lnTo>
                  <a:lnTo>
                    <a:pt x="13778" y="17299"/>
                  </a:lnTo>
                  <a:lnTo>
                    <a:pt x="9556" y="18264"/>
                  </a:lnTo>
                  <a:lnTo>
                    <a:pt x="12667" y="16270"/>
                  </a:lnTo>
                  <a:lnTo>
                    <a:pt x="9556" y="16270"/>
                  </a:lnTo>
                  <a:lnTo>
                    <a:pt x="0" y="15627"/>
                  </a:lnTo>
                  <a:lnTo>
                    <a:pt x="0" y="13955"/>
                  </a:lnTo>
                  <a:lnTo>
                    <a:pt x="2667" y="12605"/>
                  </a:lnTo>
                  <a:lnTo>
                    <a:pt x="741" y="11961"/>
                  </a:lnTo>
                  <a:lnTo>
                    <a:pt x="4519" y="9968"/>
                  </a:lnTo>
                  <a:lnTo>
                    <a:pt x="4519" y="8682"/>
                  </a:lnTo>
                  <a:lnTo>
                    <a:pt x="7704" y="5659"/>
                  </a:lnTo>
                  <a:lnTo>
                    <a:pt x="9926" y="1672"/>
                  </a:lnTo>
                  <a:lnTo>
                    <a:pt x="13778" y="643"/>
                  </a:lnTo>
                  <a:lnTo>
                    <a:pt x="15704" y="0"/>
                  </a:lnTo>
                  <a:lnTo>
                    <a:pt x="13778" y="3023"/>
                  </a:lnTo>
                  <a:lnTo>
                    <a:pt x="8741" y="7653"/>
                  </a:lnTo>
                  <a:lnTo>
                    <a:pt x="11481" y="6688"/>
                  </a:lnTo>
                  <a:lnTo>
                    <a:pt x="12667" y="6945"/>
                  </a:lnTo>
                  <a:lnTo>
                    <a:pt x="11481" y="8682"/>
                  </a:lnTo>
                  <a:lnTo>
                    <a:pt x="14963" y="8682"/>
                  </a:lnTo>
                  <a:lnTo>
                    <a:pt x="18741" y="9968"/>
                  </a:lnTo>
                  <a:lnTo>
                    <a:pt x="17630" y="11318"/>
                  </a:lnTo>
                  <a:lnTo>
                    <a:pt x="17630" y="12990"/>
                  </a:lnTo>
                  <a:lnTo>
                    <a:pt x="19556" y="12605"/>
                  </a:lnTo>
                  <a:lnTo>
                    <a:pt x="19926" y="13955"/>
                  </a:lnTo>
                  <a:lnTo>
                    <a:pt x="19926" y="15627"/>
                  </a:lnTo>
                  <a:lnTo>
                    <a:pt x="19556" y="17299"/>
                  </a:lnTo>
                  <a:lnTo>
                    <a:pt x="17630" y="19936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63" name="Freeform 243">
              <a:extLst>
                <a:ext uri="{FF2B5EF4-FFF2-40B4-BE49-F238E27FC236}">
                  <a16:creationId xmlns:a16="http://schemas.microsoft.com/office/drawing/2014/main" id="{2389CC10-A509-56FC-6E5B-62140124D7A3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2" y="1100"/>
              <a:ext cx="96" cy="91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20000" h="20000">
                  <a:moveTo>
                    <a:pt x="3917" y="19913"/>
                  </a:moveTo>
                  <a:lnTo>
                    <a:pt x="2583" y="19039"/>
                  </a:lnTo>
                  <a:lnTo>
                    <a:pt x="3417" y="16332"/>
                  </a:lnTo>
                  <a:lnTo>
                    <a:pt x="2583" y="13100"/>
                  </a:lnTo>
                  <a:lnTo>
                    <a:pt x="1750" y="10830"/>
                  </a:lnTo>
                  <a:lnTo>
                    <a:pt x="0" y="8559"/>
                  </a:lnTo>
                  <a:lnTo>
                    <a:pt x="0" y="4978"/>
                  </a:lnTo>
                  <a:lnTo>
                    <a:pt x="2583" y="3581"/>
                  </a:lnTo>
                  <a:lnTo>
                    <a:pt x="2583" y="7249"/>
                  </a:lnTo>
                  <a:lnTo>
                    <a:pt x="3917" y="8559"/>
                  </a:lnTo>
                  <a:lnTo>
                    <a:pt x="6083" y="6725"/>
                  </a:lnTo>
                  <a:lnTo>
                    <a:pt x="7333" y="4454"/>
                  </a:lnTo>
                  <a:lnTo>
                    <a:pt x="9500" y="4454"/>
                  </a:lnTo>
                  <a:lnTo>
                    <a:pt x="9500" y="3144"/>
                  </a:lnTo>
                  <a:lnTo>
                    <a:pt x="7333" y="1397"/>
                  </a:lnTo>
                  <a:lnTo>
                    <a:pt x="9500" y="0"/>
                  </a:lnTo>
                  <a:lnTo>
                    <a:pt x="11750" y="0"/>
                  </a:lnTo>
                  <a:lnTo>
                    <a:pt x="13833" y="2271"/>
                  </a:lnTo>
                  <a:lnTo>
                    <a:pt x="18167" y="1397"/>
                  </a:lnTo>
                  <a:lnTo>
                    <a:pt x="19917" y="3144"/>
                  </a:lnTo>
                  <a:lnTo>
                    <a:pt x="18583" y="3581"/>
                  </a:lnTo>
                  <a:lnTo>
                    <a:pt x="16500" y="3581"/>
                  </a:lnTo>
                  <a:lnTo>
                    <a:pt x="17333" y="4454"/>
                  </a:lnTo>
                  <a:lnTo>
                    <a:pt x="16000" y="4454"/>
                  </a:lnTo>
                  <a:lnTo>
                    <a:pt x="12583" y="5852"/>
                  </a:lnTo>
                  <a:lnTo>
                    <a:pt x="12583" y="7249"/>
                  </a:lnTo>
                  <a:lnTo>
                    <a:pt x="13833" y="7249"/>
                  </a:lnTo>
                  <a:lnTo>
                    <a:pt x="15167" y="7249"/>
                  </a:lnTo>
                  <a:lnTo>
                    <a:pt x="16000" y="11703"/>
                  </a:lnTo>
                  <a:lnTo>
                    <a:pt x="13000" y="15371"/>
                  </a:lnTo>
                  <a:lnTo>
                    <a:pt x="10417" y="17642"/>
                  </a:lnTo>
                  <a:lnTo>
                    <a:pt x="7333" y="16681"/>
                  </a:lnTo>
                  <a:lnTo>
                    <a:pt x="8167" y="15371"/>
                  </a:lnTo>
                  <a:lnTo>
                    <a:pt x="6083" y="16681"/>
                  </a:lnTo>
                  <a:lnTo>
                    <a:pt x="6083" y="18515"/>
                  </a:lnTo>
                  <a:lnTo>
                    <a:pt x="3917" y="19913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64" name="Freeform 244">
              <a:extLst>
                <a:ext uri="{FF2B5EF4-FFF2-40B4-BE49-F238E27FC236}">
                  <a16:creationId xmlns:a16="http://schemas.microsoft.com/office/drawing/2014/main" id="{21187BE4-3A19-957C-84A8-BEC8D44083F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1383"/>
              <a:ext cx="110" cy="87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20000" h="20000">
                  <a:moveTo>
                    <a:pt x="17673" y="19908"/>
                  </a:moveTo>
                  <a:lnTo>
                    <a:pt x="13527" y="17982"/>
                  </a:lnTo>
                  <a:lnTo>
                    <a:pt x="13527" y="14220"/>
                  </a:lnTo>
                  <a:lnTo>
                    <a:pt x="11636" y="14679"/>
                  </a:lnTo>
                  <a:lnTo>
                    <a:pt x="8582" y="17982"/>
                  </a:lnTo>
                  <a:lnTo>
                    <a:pt x="5964" y="19908"/>
                  </a:lnTo>
                  <a:lnTo>
                    <a:pt x="3709" y="19908"/>
                  </a:lnTo>
                  <a:lnTo>
                    <a:pt x="2982" y="18440"/>
                  </a:lnTo>
                  <a:lnTo>
                    <a:pt x="0" y="18440"/>
                  </a:lnTo>
                  <a:lnTo>
                    <a:pt x="727" y="17064"/>
                  </a:lnTo>
                  <a:lnTo>
                    <a:pt x="3709" y="14679"/>
                  </a:lnTo>
                  <a:lnTo>
                    <a:pt x="5964" y="7064"/>
                  </a:lnTo>
                  <a:lnTo>
                    <a:pt x="8582" y="3303"/>
                  </a:lnTo>
                  <a:lnTo>
                    <a:pt x="10836" y="0"/>
                  </a:lnTo>
                  <a:lnTo>
                    <a:pt x="10836" y="4679"/>
                  </a:lnTo>
                  <a:lnTo>
                    <a:pt x="12800" y="4220"/>
                  </a:lnTo>
                  <a:lnTo>
                    <a:pt x="16509" y="9908"/>
                  </a:lnTo>
                  <a:lnTo>
                    <a:pt x="16945" y="14679"/>
                  </a:lnTo>
                  <a:lnTo>
                    <a:pt x="19491" y="16147"/>
                  </a:lnTo>
                  <a:lnTo>
                    <a:pt x="19927" y="18440"/>
                  </a:lnTo>
                  <a:lnTo>
                    <a:pt x="17673" y="19908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65" name="Freeform 245">
              <a:extLst>
                <a:ext uri="{FF2B5EF4-FFF2-40B4-BE49-F238E27FC236}">
                  <a16:creationId xmlns:a16="http://schemas.microsoft.com/office/drawing/2014/main" id="{80BC60F0-23B8-A8F3-A95A-4D4D4CDF3E3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3" y="984"/>
              <a:ext cx="79" cy="78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0000" h="20000">
                  <a:moveTo>
                    <a:pt x="11010" y="19898"/>
                  </a:moveTo>
                  <a:lnTo>
                    <a:pt x="4141" y="19391"/>
                  </a:lnTo>
                  <a:lnTo>
                    <a:pt x="8889" y="13096"/>
                  </a:lnTo>
                  <a:lnTo>
                    <a:pt x="606" y="12589"/>
                  </a:lnTo>
                  <a:lnTo>
                    <a:pt x="0" y="9949"/>
                  </a:lnTo>
                  <a:lnTo>
                    <a:pt x="606" y="4772"/>
                  </a:lnTo>
                  <a:lnTo>
                    <a:pt x="2121" y="0"/>
                  </a:lnTo>
                  <a:lnTo>
                    <a:pt x="4141" y="1624"/>
                  </a:lnTo>
                  <a:lnTo>
                    <a:pt x="4747" y="4772"/>
                  </a:lnTo>
                  <a:lnTo>
                    <a:pt x="6263" y="10964"/>
                  </a:lnTo>
                  <a:lnTo>
                    <a:pt x="8889" y="4772"/>
                  </a:lnTo>
                  <a:lnTo>
                    <a:pt x="11010" y="10964"/>
                  </a:lnTo>
                  <a:lnTo>
                    <a:pt x="11414" y="4772"/>
                  </a:lnTo>
                  <a:lnTo>
                    <a:pt x="15152" y="4772"/>
                  </a:lnTo>
                  <a:lnTo>
                    <a:pt x="19899" y="6193"/>
                  </a:lnTo>
                  <a:lnTo>
                    <a:pt x="19293" y="11574"/>
                  </a:lnTo>
                  <a:lnTo>
                    <a:pt x="15657" y="16751"/>
                  </a:lnTo>
                  <a:lnTo>
                    <a:pt x="11010" y="19898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66" name="Freeform 246">
              <a:extLst>
                <a:ext uri="{FF2B5EF4-FFF2-40B4-BE49-F238E27FC236}">
                  <a16:creationId xmlns:a16="http://schemas.microsoft.com/office/drawing/2014/main" id="{5CCD6E68-85CB-D9C2-C24B-3770E1FE5F83}"/>
                </a:ext>
              </a:extLst>
            </p:cNvPr>
            <p:cNvSpPr>
              <a:spLocks/>
            </p:cNvSpPr>
            <p:nvPr/>
          </p:nvSpPr>
          <p:spPr bwMode="auto">
            <a:xfrm>
              <a:off x="1515" y="903"/>
              <a:ext cx="131" cy="54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20000" h="20000">
                  <a:moveTo>
                    <a:pt x="2866" y="19852"/>
                  </a:moveTo>
                  <a:lnTo>
                    <a:pt x="4451" y="12296"/>
                  </a:lnTo>
                  <a:lnTo>
                    <a:pt x="1890" y="16000"/>
                  </a:lnTo>
                  <a:lnTo>
                    <a:pt x="0" y="14519"/>
                  </a:lnTo>
                  <a:lnTo>
                    <a:pt x="366" y="9926"/>
                  </a:lnTo>
                  <a:lnTo>
                    <a:pt x="4085" y="8444"/>
                  </a:lnTo>
                  <a:lnTo>
                    <a:pt x="6646" y="6074"/>
                  </a:lnTo>
                  <a:lnTo>
                    <a:pt x="10732" y="2370"/>
                  </a:lnTo>
                  <a:lnTo>
                    <a:pt x="14207" y="0"/>
                  </a:lnTo>
                  <a:lnTo>
                    <a:pt x="17439" y="2370"/>
                  </a:lnTo>
                  <a:lnTo>
                    <a:pt x="17439" y="0"/>
                  </a:lnTo>
                  <a:lnTo>
                    <a:pt x="18659" y="593"/>
                  </a:lnTo>
                  <a:lnTo>
                    <a:pt x="19939" y="4593"/>
                  </a:lnTo>
                  <a:lnTo>
                    <a:pt x="17439" y="6815"/>
                  </a:lnTo>
                  <a:lnTo>
                    <a:pt x="16707" y="10815"/>
                  </a:lnTo>
                  <a:lnTo>
                    <a:pt x="15793" y="10815"/>
                  </a:lnTo>
                  <a:lnTo>
                    <a:pt x="15793" y="13778"/>
                  </a:lnTo>
                  <a:lnTo>
                    <a:pt x="12683" y="14519"/>
                  </a:lnTo>
                  <a:lnTo>
                    <a:pt x="11707" y="16889"/>
                  </a:lnTo>
                  <a:lnTo>
                    <a:pt x="10122" y="14519"/>
                  </a:lnTo>
                  <a:lnTo>
                    <a:pt x="12683" y="6815"/>
                  </a:lnTo>
                  <a:lnTo>
                    <a:pt x="9207" y="10815"/>
                  </a:lnTo>
                  <a:lnTo>
                    <a:pt x="8476" y="13778"/>
                  </a:lnTo>
                  <a:lnTo>
                    <a:pt x="6951" y="16000"/>
                  </a:lnTo>
                  <a:lnTo>
                    <a:pt x="7622" y="13778"/>
                  </a:lnTo>
                  <a:lnTo>
                    <a:pt x="5061" y="16889"/>
                  </a:lnTo>
                  <a:lnTo>
                    <a:pt x="2866" y="19852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67" name="Freeform 247">
              <a:extLst>
                <a:ext uri="{FF2B5EF4-FFF2-40B4-BE49-F238E27FC236}">
                  <a16:creationId xmlns:a16="http://schemas.microsoft.com/office/drawing/2014/main" id="{A29E9114-0699-F63F-6A7C-73B702E98C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5" y="1114"/>
              <a:ext cx="104" cy="62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0000" h="20000">
                  <a:moveTo>
                    <a:pt x="2385" y="19872"/>
                  </a:moveTo>
                  <a:lnTo>
                    <a:pt x="0" y="17949"/>
                  </a:lnTo>
                  <a:lnTo>
                    <a:pt x="1231" y="12564"/>
                  </a:lnTo>
                  <a:lnTo>
                    <a:pt x="3923" y="5256"/>
                  </a:lnTo>
                  <a:lnTo>
                    <a:pt x="7538" y="0"/>
                  </a:lnTo>
                  <a:lnTo>
                    <a:pt x="13538" y="0"/>
                  </a:lnTo>
                  <a:lnTo>
                    <a:pt x="19923" y="5256"/>
                  </a:lnTo>
                  <a:lnTo>
                    <a:pt x="14769" y="9231"/>
                  </a:lnTo>
                  <a:lnTo>
                    <a:pt x="10385" y="16026"/>
                  </a:lnTo>
                  <a:lnTo>
                    <a:pt x="3923" y="10513"/>
                  </a:lnTo>
                  <a:lnTo>
                    <a:pt x="3154" y="13974"/>
                  </a:lnTo>
                  <a:lnTo>
                    <a:pt x="6385" y="14615"/>
                  </a:lnTo>
                  <a:lnTo>
                    <a:pt x="2385" y="19872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68" name="Freeform 248">
              <a:extLst>
                <a:ext uri="{FF2B5EF4-FFF2-40B4-BE49-F238E27FC236}">
                  <a16:creationId xmlns:a16="http://schemas.microsoft.com/office/drawing/2014/main" id="{A7369913-96A2-A921-13E8-16777A1F6A53}"/>
                </a:ext>
              </a:extLst>
            </p:cNvPr>
            <p:cNvSpPr>
              <a:spLocks/>
            </p:cNvSpPr>
            <p:nvPr/>
          </p:nvSpPr>
          <p:spPr bwMode="auto">
            <a:xfrm>
              <a:off x="931" y="1745"/>
              <a:ext cx="62" cy="77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0000" h="20000">
                  <a:moveTo>
                    <a:pt x="19872" y="19896"/>
                  </a:moveTo>
                  <a:lnTo>
                    <a:pt x="13333" y="18238"/>
                  </a:lnTo>
                  <a:lnTo>
                    <a:pt x="10000" y="14404"/>
                  </a:lnTo>
                  <a:lnTo>
                    <a:pt x="6026" y="12332"/>
                  </a:lnTo>
                  <a:lnTo>
                    <a:pt x="0" y="5907"/>
                  </a:lnTo>
                  <a:lnTo>
                    <a:pt x="0" y="1036"/>
                  </a:lnTo>
                  <a:lnTo>
                    <a:pt x="2692" y="0"/>
                  </a:lnTo>
                  <a:lnTo>
                    <a:pt x="13333" y="5285"/>
                  </a:lnTo>
                  <a:lnTo>
                    <a:pt x="13974" y="10155"/>
                  </a:lnTo>
                  <a:lnTo>
                    <a:pt x="16538" y="13990"/>
                  </a:lnTo>
                  <a:lnTo>
                    <a:pt x="19872" y="19896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69" name="Freeform 249">
              <a:extLst>
                <a:ext uri="{FF2B5EF4-FFF2-40B4-BE49-F238E27FC236}">
                  <a16:creationId xmlns:a16="http://schemas.microsoft.com/office/drawing/2014/main" id="{FC7B5B6D-8F3B-EF9D-54B7-9996FC8278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9" y="898"/>
              <a:ext cx="61" cy="34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0000" h="20000">
                  <a:moveTo>
                    <a:pt x="7500" y="19765"/>
                  </a:moveTo>
                  <a:lnTo>
                    <a:pt x="0" y="19765"/>
                  </a:lnTo>
                  <a:lnTo>
                    <a:pt x="0" y="13412"/>
                  </a:lnTo>
                  <a:lnTo>
                    <a:pt x="789" y="8706"/>
                  </a:lnTo>
                  <a:lnTo>
                    <a:pt x="5395" y="0"/>
                  </a:lnTo>
                  <a:lnTo>
                    <a:pt x="12368" y="0"/>
                  </a:lnTo>
                  <a:lnTo>
                    <a:pt x="19868" y="6353"/>
                  </a:lnTo>
                  <a:lnTo>
                    <a:pt x="17763" y="10118"/>
                  </a:lnTo>
                  <a:lnTo>
                    <a:pt x="12895" y="8706"/>
                  </a:lnTo>
                  <a:lnTo>
                    <a:pt x="12895" y="12471"/>
                  </a:lnTo>
                  <a:lnTo>
                    <a:pt x="14474" y="13412"/>
                  </a:lnTo>
                  <a:lnTo>
                    <a:pt x="12895" y="18353"/>
                  </a:lnTo>
                  <a:lnTo>
                    <a:pt x="7500" y="19765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70" name="Freeform 250">
              <a:extLst>
                <a:ext uri="{FF2B5EF4-FFF2-40B4-BE49-F238E27FC236}">
                  <a16:creationId xmlns:a16="http://schemas.microsoft.com/office/drawing/2014/main" id="{3453E4EC-4295-5AFC-E308-38CDCEBF81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5" y="1230"/>
              <a:ext cx="54" cy="44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0000" h="20000">
                  <a:moveTo>
                    <a:pt x="16889" y="19818"/>
                  </a:moveTo>
                  <a:lnTo>
                    <a:pt x="10815" y="19818"/>
                  </a:lnTo>
                  <a:lnTo>
                    <a:pt x="6074" y="16909"/>
                  </a:lnTo>
                  <a:lnTo>
                    <a:pt x="0" y="10364"/>
                  </a:lnTo>
                  <a:lnTo>
                    <a:pt x="4444" y="9455"/>
                  </a:lnTo>
                  <a:lnTo>
                    <a:pt x="8444" y="4727"/>
                  </a:lnTo>
                  <a:lnTo>
                    <a:pt x="14519" y="0"/>
                  </a:lnTo>
                  <a:lnTo>
                    <a:pt x="18370" y="9455"/>
                  </a:lnTo>
                  <a:lnTo>
                    <a:pt x="19852" y="16909"/>
                  </a:lnTo>
                  <a:lnTo>
                    <a:pt x="16889" y="19818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71" name="Freeform 251">
              <a:extLst>
                <a:ext uri="{FF2B5EF4-FFF2-40B4-BE49-F238E27FC236}">
                  <a16:creationId xmlns:a16="http://schemas.microsoft.com/office/drawing/2014/main" id="{C42671A0-A800-402B-A050-8B7234B14D1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7" y="1159"/>
              <a:ext cx="54" cy="42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0000" h="20000">
                  <a:moveTo>
                    <a:pt x="19853" y="19810"/>
                  </a:moveTo>
                  <a:lnTo>
                    <a:pt x="12941" y="16000"/>
                  </a:lnTo>
                  <a:lnTo>
                    <a:pt x="8382" y="16000"/>
                  </a:lnTo>
                  <a:lnTo>
                    <a:pt x="2353" y="16000"/>
                  </a:lnTo>
                  <a:lnTo>
                    <a:pt x="0" y="12952"/>
                  </a:lnTo>
                  <a:lnTo>
                    <a:pt x="2353" y="7810"/>
                  </a:lnTo>
                  <a:lnTo>
                    <a:pt x="882" y="5143"/>
                  </a:lnTo>
                  <a:lnTo>
                    <a:pt x="3824" y="0"/>
                  </a:lnTo>
                  <a:lnTo>
                    <a:pt x="6912" y="3048"/>
                  </a:lnTo>
                  <a:lnTo>
                    <a:pt x="16765" y="7048"/>
                  </a:lnTo>
                  <a:lnTo>
                    <a:pt x="19853" y="19810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72" name="Freeform 252">
              <a:extLst>
                <a:ext uri="{FF2B5EF4-FFF2-40B4-BE49-F238E27FC236}">
                  <a16:creationId xmlns:a16="http://schemas.microsoft.com/office/drawing/2014/main" id="{1E169BEF-0AB3-FE39-FF27-B4F7B0571D95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3" y="1052"/>
              <a:ext cx="46" cy="38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0000" h="20000">
                  <a:moveTo>
                    <a:pt x="12696" y="19787"/>
                  </a:moveTo>
                  <a:lnTo>
                    <a:pt x="3478" y="16596"/>
                  </a:lnTo>
                  <a:lnTo>
                    <a:pt x="0" y="10000"/>
                  </a:lnTo>
                  <a:lnTo>
                    <a:pt x="8174" y="4468"/>
                  </a:lnTo>
                  <a:lnTo>
                    <a:pt x="18783" y="0"/>
                  </a:lnTo>
                  <a:lnTo>
                    <a:pt x="19826" y="4468"/>
                  </a:lnTo>
                  <a:lnTo>
                    <a:pt x="19826" y="10000"/>
                  </a:lnTo>
                  <a:lnTo>
                    <a:pt x="12696" y="19787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73" name="Freeform 253">
              <a:extLst>
                <a:ext uri="{FF2B5EF4-FFF2-40B4-BE49-F238E27FC236}">
                  <a16:creationId xmlns:a16="http://schemas.microsoft.com/office/drawing/2014/main" id="{9BD283C8-18B1-0BA6-590E-B4A3BBBFC5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5" y="1338"/>
              <a:ext cx="42" cy="27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0000" h="20000">
                  <a:moveTo>
                    <a:pt x="8952" y="19706"/>
                  </a:moveTo>
                  <a:lnTo>
                    <a:pt x="0" y="16765"/>
                  </a:lnTo>
                  <a:lnTo>
                    <a:pt x="1905" y="8824"/>
                  </a:lnTo>
                  <a:lnTo>
                    <a:pt x="6857" y="1176"/>
                  </a:lnTo>
                  <a:lnTo>
                    <a:pt x="14857" y="0"/>
                  </a:lnTo>
                  <a:lnTo>
                    <a:pt x="19810" y="4118"/>
                  </a:lnTo>
                  <a:lnTo>
                    <a:pt x="16762" y="16765"/>
                  </a:lnTo>
                  <a:lnTo>
                    <a:pt x="8952" y="19706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74" name="Freeform 254">
              <a:extLst>
                <a:ext uri="{FF2B5EF4-FFF2-40B4-BE49-F238E27FC236}">
                  <a16:creationId xmlns:a16="http://schemas.microsoft.com/office/drawing/2014/main" id="{0449EEC9-8227-E204-9739-51FAF195B279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1" y="1079"/>
              <a:ext cx="34" cy="35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000" h="20000">
                  <a:moveTo>
                    <a:pt x="6118" y="19775"/>
                  </a:moveTo>
                  <a:lnTo>
                    <a:pt x="3765" y="8315"/>
                  </a:lnTo>
                  <a:lnTo>
                    <a:pt x="0" y="4719"/>
                  </a:lnTo>
                  <a:lnTo>
                    <a:pt x="8706" y="0"/>
                  </a:lnTo>
                  <a:lnTo>
                    <a:pt x="16000" y="2472"/>
                  </a:lnTo>
                  <a:lnTo>
                    <a:pt x="19765" y="8315"/>
                  </a:lnTo>
                  <a:lnTo>
                    <a:pt x="18353" y="13933"/>
                  </a:lnTo>
                  <a:lnTo>
                    <a:pt x="12471" y="17528"/>
                  </a:lnTo>
                  <a:lnTo>
                    <a:pt x="6118" y="19775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75" name="Freeform 255">
              <a:extLst>
                <a:ext uri="{FF2B5EF4-FFF2-40B4-BE49-F238E27FC236}">
                  <a16:creationId xmlns:a16="http://schemas.microsoft.com/office/drawing/2014/main" id="{BB544D37-1F0D-EB15-D3BB-4CB11498503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8" y="878"/>
              <a:ext cx="52" cy="21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0000" h="20000">
                  <a:moveTo>
                    <a:pt x="14308" y="19615"/>
                  </a:moveTo>
                  <a:lnTo>
                    <a:pt x="6308" y="13462"/>
                  </a:lnTo>
                  <a:lnTo>
                    <a:pt x="0" y="8077"/>
                  </a:lnTo>
                  <a:lnTo>
                    <a:pt x="8000" y="0"/>
                  </a:lnTo>
                  <a:lnTo>
                    <a:pt x="19846" y="0"/>
                  </a:lnTo>
                  <a:lnTo>
                    <a:pt x="19846" y="13462"/>
                  </a:lnTo>
                  <a:lnTo>
                    <a:pt x="14308" y="19615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76" name="Freeform 256">
              <a:extLst>
                <a:ext uri="{FF2B5EF4-FFF2-40B4-BE49-F238E27FC236}">
                  <a16:creationId xmlns:a16="http://schemas.microsoft.com/office/drawing/2014/main" id="{7D1194C3-94CE-80BC-D047-0929C8431D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8" y="1484"/>
              <a:ext cx="37" cy="24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0000" h="20000">
                  <a:moveTo>
                    <a:pt x="5532" y="19655"/>
                  </a:moveTo>
                  <a:lnTo>
                    <a:pt x="0" y="17931"/>
                  </a:lnTo>
                  <a:lnTo>
                    <a:pt x="0" y="10690"/>
                  </a:lnTo>
                  <a:lnTo>
                    <a:pt x="7660" y="0"/>
                  </a:lnTo>
                  <a:lnTo>
                    <a:pt x="19787" y="5517"/>
                  </a:lnTo>
                  <a:lnTo>
                    <a:pt x="16596" y="10690"/>
                  </a:lnTo>
                  <a:lnTo>
                    <a:pt x="5532" y="19655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77" name="Freeform 257">
              <a:extLst>
                <a:ext uri="{FF2B5EF4-FFF2-40B4-BE49-F238E27FC236}">
                  <a16:creationId xmlns:a16="http://schemas.microsoft.com/office/drawing/2014/main" id="{F68A8AAE-3FE4-84A1-61F6-516E4DC8F66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3" y="1880"/>
              <a:ext cx="40" cy="23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0000" h="20000">
                  <a:moveTo>
                    <a:pt x="19798" y="19655"/>
                  </a:moveTo>
                  <a:lnTo>
                    <a:pt x="11515" y="19655"/>
                  </a:lnTo>
                  <a:lnTo>
                    <a:pt x="5253" y="10690"/>
                  </a:lnTo>
                  <a:lnTo>
                    <a:pt x="0" y="0"/>
                  </a:lnTo>
                  <a:lnTo>
                    <a:pt x="3232" y="0"/>
                  </a:lnTo>
                  <a:lnTo>
                    <a:pt x="13535" y="6897"/>
                  </a:lnTo>
                  <a:lnTo>
                    <a:pt x="18788" y="14138"/>
                  </a:lnTo>
                  <a:lnTo>
                    <a:pt x="19798" y="19655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78" name="Freeform 258">
              <a:extLst>
                <a:ext uri="{FF2B5EF4-FFF2-40B4-BE49-F238E27FC236}">
                  <a16:creationId xmlns:a16="http://schemas.microsoft.com/office/drawing/2014/main" id="{EF7322B1-2C84-BA4F-5846-F6D884644E59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6" y="1507"/>
              <a:ext cx="20" cy="28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0000" h="20000">
                  <a:moveTo>
                    <a:pt x="5769" y="19710"/>
                  </a:moveTo>
                  <a:lnTo>
                    <a:pt x="0" y="15072"/>
                  </a:lnTo>
                  <a:lnTo>
                    <a:pt x="9615" y="2899"/>
                  </a:lnTo>
                  <a:lnTo>
                    <a:pt x="19615" y="0"/>
                  </a:lnTo>
                  <a:lnTo>
                    <a:pt x="19615" y="7536"/>
                  </a:lnTo>
                  <a:lnTo>
                    <a:pt x="5769" y="19710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79" name="Freeform 259">
              <a:extLst>
                <a:ext uri="{FF2B5EF4-FFF2-40B4-BE49-F238E27FC236}">
                  <a16:creationId xmlns:a16="http://schemas.microsoft.com/office/drawing/2014/main" id="{7A5175AE-21BA-606F-A045-D4EADE2C8E5C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3" y="1478"/>
              <a:ext cx="11" cy="13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000" h="20000">
                  <a:moveTo>
                    <a:pt x="3704" y="19375"/>
                  </a:moveTo>
                  <a:lnTo>
                    <a:pt x="0" y="0"/>
                  </a:lnTo>
                  <a:lnTo>
                    <a:pt x="19259" y="3750"/>
                  </a:lnTo>
                  <a:lnTo>
                    <a:pt x="19259" y="15625"/>
                  </a:lnTo>
                  <a:lnTo>
                    <a:pt x="3704" y="19375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80" name="Freeform 260">
              <a:extLst>
                <a:ext uri="{FF2B5EF4-FFF2-40B4-BE49-F238E27FC236}">
                  <a16:creationId xmlns:a16="http://schemas.microsoft.com/office/drawing/2014/main" id="{181D3791-5932-D682-0F52-3566556A3CBC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0" y="1474"/>
              <a:ext cx="10" cy="11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000" h="20000">
                  <a:moveTo>
                    <a:pt x="3704" y="19259"/>
                  </a:moveTo>
                  <a:lnTo>
                    <a:pt x="0" y="0"/>
                  </a:lnTo>
                  <a:lnTo>
                    <a:pt x="11852" y="0"/>
                  </a:lnTo>
                  <a:lnTo>
                    <a:pt x="19259" y="11852"/>
                  </a:lnTo>
                  <a:lnTo>
                    <a:pt x="3704" y="19259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81" name="Freeform 261">
              <a:extLst>
                <a:ext uri="{FF2B5EF4-FFF2-40B4-BE49-F238E27FC236}">
                  <a16:creationId xmlns:a16="http://schemas.microsoft.com/office/drawing/2014/main" id="{A38BF094-EF4E-9734-74B3-2837B0B234C8}"/>
                </a:ext>
              </a:extLst>
            </p:cNvPr>
            <p:cNvSpPr>
              <a:spLocks/>
            </p:cNvSpPr>
            <p:nvPr/>
          </p:nvSpPr>
          <p:spPr bwMode="auto">
            <a:xfrm>
              <a:off x="1618" y="2652"/>
              <a:ext cx="214" cy="300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w 20000"/>
                <a:gd name="T75" fmla="*/ 0 h 20000"/>
                <a:gd name="T76" fmla="*/ 0 w 20000"/>
                <a:gd name="T77" fmla="*/ 0 h 20000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20000" h="20000">
                  <a:moveTo>
                    <a:pt x="3140" y="4687"/>
                  </a:moveTo>
                  <a:lnTo>
                    <a:pt x="3701" y="5513"/>
                  </a:lnTo>
                  <a:lnTo>
                    <a:pt x="3701" y="4687"/>
                  </a:lnTo>
                  <a:lnTo>
                    <a:pt x="5047" y="3728"/>
                  </a:lnTo>
                  <a:lnTo>
                    <a:pt x="5832" y="3595"/>
                  </a:lnTo>
                  <a:lnTo>
                    <a:pt x="6206" y="2503"/>
                  </a:lnTo>
                  <a:lnTo>
                    <a:pt x="7589" y="1811"/>
                  </a:lnTo>
                  <a:lnTo>
                    <a:pt x="8112" y="1917"/>
                  </a:lnTo>
                  <a:lnTo>
                    <a:pt x="8336" y="1518"/>
                  </a:lnTo>
                  <a:lnTo>
                    <a:pt x="10879" y="1092"/>
                  </a:lnTo>
                  <a:lnTo>
                    <a:pt x="11626" y="826"/>
                  </a:lnTo>
                  <a:lnTo>
                    <a:pt x="11850" y="426"/>
                  </a:lnTo>
                  <a:lnTo>
                    <a:pt x="12785" y="0"/>
                  </a:lnTo>
                  <a:lnTo>
                    <a:pt x="13383" y="426"/>
                  </a:lnTo>
                  <a:lnTo>
                    <a:pt x="12785" y="719"/>
                  </a:lnTo>
                  <a:lnTo>
                    <a:pt x="11850" y="826"/>
                  </a:lnTo>
                  <a:lnTo>
                    <a:pt x="11626" y="1518"/>
                  </a:lnTo>
                  <a:lnTo>
                    <a:pt x="10654" y="2237"/>
                  </a:lnTo>
                  <a:lnTo>
                    <a:pt x="9869" y="2903"/>
                  </a:lnTo>
                  <a:lnTo>
                    <a:pt x="9869" y="3329"/>
                  </a:lnTo>
                  <a:lnTo>
                    <a:pt x="9869" y="3995"/>
                  </a:lnTo>
                  <a:lnTo>
                    <a:pt x="10280" y="3995"/>
                  </a:lnTo>
                  <a:lnTo>
                    <a:pt x="11252" y="5379"/>
                  </a:lnTo>
                  <a:lnTo>
                    <a:pt x="11252" y="6205"/>
                  </a:lnTo>
                  <a:lnTo>
                    <a:pt x="12411" y="6897"/>
                  </a:lnTo>
                  <a:lnTo>
                    <a:pt x="14916" y="6897"/>
                  </a:lnTo>
                  <a:lnTo>
                    <a:pt x="15888" y="7723"/>
                  </a:lnTo>
                  <a:lnTo>
                    <a:pt x="19364" y="7723"/>
                  </a:lnTo>
                  <a:lnTo>
                    <a:pt x="18430" y="8815"/>
                  </a:lnTo>
                  <a:lnTo>
                    <a:pt x="18804" y="10200"/>
                  </a:lnTo>
                  <a:lnTo>
                    <a:pt x="19364" y="10892"/>
                  </a:lnTo>
                  <a:lnTo>
                    <a:pt x="18991" y="11585"/>
                  </a:lnTo>
                  <a:lnTo>
                    <a:pt x="19364" y="12410"/>
                  </a:lnTo>
                  <a:lnTo>
                    <a:pt x="19963" y="13795"/>
                  </a:lnTo>
                  <a:lnTo>
                    <a:pt x="19738" y="13502"/>
                  </a:lnTo>
                  <a:lnTo>
                    <a:pt x="18991" y="12676"/>
                  </a:lnTo>
                  <a:lnTo>
                    <a:pt x="17832" y="12676"/>
                  </a:lnTo>
                  <a:lnTo>
                    <a:pt x="17832" y="13076"/>
                  </a:lnTo>
                  <a:lnTo>
                    <a:pt x="15701" y="12969"/>
                  </a:lnTo>
                  <a:lnTo>
                    <a:pt x="14916" y="13076"/>
                  </a:lnTo>
                  <a:lnTo>
                    <a:pt x="14916" y="13795"/>
                  </a:lnTo>
                  <a:lnTo>
                    <a:pt x="15888" y="14061"/>
                  </a:lnTo>
                  <a:lnTo>
                    <a:pt x="15888" y="14487"/>
                  </a:lnTo>
                  <a:lnTo>
                    <a:pt x="14916" y="14487"/>
                  </a:lnTo>
                  <a:lnTo>
                    <a:pt x="14692" y="15153"/>
                  </a:lnTo>
                  <a:lnTo>
                    <a:pt x="15701" y="15579"/>
                  </a:lnTo>
                  <a:lnTo>
                    <a:pt x="15888" y="16405"/>
                  </a:lnTo>
                  <a:lnTo>
                    <a:pt x="14916" y="19973"/>
                  </a:lnTo>
                  <a:lnTo>
                    <a:pt x="14692" y="19973"/>
                  </a:lnTo>
                  <a:lnTo>
                    <a:pt x="13944" y="19281"/>
                  </a:lnTo>
                  <a:lnTo>
                    <a:pt x="14318" y="18189"/>
                  </a:lnTo>
                  <a:lnTo>
                    <a:pt x="13159" y="17763"/>
                  </a:lnTo>
                  <a:lnTo>
                    <a:pt x="11850" y="17497"/>
                  </a:lnTo>
                  <a:lnTo>
                    <a:pt x="10879" y="18029"/>
                  </a:lnTo>
                  <a:lnTo>
                    <a:pt x="9869" y="18029"/>
                  </a:lnTo>
                  <a:lnTo>
                    <a:pt x="9308" y="17097"/>
                  </a:lnTo>
                  <a:lnTo>
                    <a:pt x="7738" y="16272"/>
                  </a:lnTo>
                  <a:lnTo>
                    <a:pt x="6804" y="15313"/>
                  </a:lnTo>
                  <a:lnTo>
                    <a:pt x="5832" y="15153"/>
                  </a:lnTo>
                  <a:lnTo>
                    <a:pt x="5234" y="14887"/>
                  </a:lnTo>
                  <a:lnTo>
                    <a:pt x="4299" y="14594"/>
                  </a:lnTo>
                  <a:lnTo>
                    <a:pt x="3140" y="14594"/>
                  </a:lnTo>
                  <a:lnTo>
                    <a:pt x="2131" y="14061"/>
                  </a:lnTo>
                  <a:lnTo>
                    <a:pt x="224" y="13395"/>
                  </a:lnTo>
                  <a:lnTo>
                    <a:pt x="0" y="12969"/>
                  </a:lnTo>
                  <a:lnTo>
                    <a:pt x="598" y="11984"/>
                  </a:lnTo>
                  <a:lnTo>
                    <a:pt x="2542" y="11158"/>
                  </a:lnTo>
                  <a:lnTo>
                    <a:pt x="2692" y="10466"/>
                  </a:lnTo>
                  <a:lnTo>
                    <a:pt x="2542" y="10067"/>
                  </a:lnTo>
                  <a:lnTo>
                    <a:pt x="2692" y="9374"/>
                  </a:lnTo>
                  <a:lnTo>
                    <a:pt x="2542" y="8389"/>
                  </a:lnTo>
                  <a:lnTo>
                    <a:pt x="2692" y="7590"/>
                  </a:lnTo>
                  <a:lnTo>
                    <a:pt x="2542" y="7190"/>
                  </a:lnTo>
                  <a:lnTo>
                    <a:pt x="1757" y="6471"/>
                  </a:lnTo>
                  <a:lnTo>
                    <a:pt x="2131" y="5939"/>
                  </a:lnTo>
                  <a:lnTo>
                    <a:pt x="2542" y="6205"/>
                  </a:lnTo>
                  <a:lnTo>
                    <a:pt x="3140" y="5513"/>
                  </a:lnTo>
                  <a:lnTo>
                    <a:pt x="3140" y="4687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82" name="Freeform 262">
              <a:extLst>
                <a:ext uri="{FF2B5EF4-FFF2-40B4-BE49-F238E27FC236}">
                  <a16:creationId xmlns:a16="http://schemas.microsoft.com/office/drawing/2014/main" id="{453B0188-6A0C-F469-AD3F-60534DD6C0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2" y="2447"/>
              <a:ext cx="191" cy="69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20000" h="20000">
                  <a:moveTo>
                    <a:pt x="13222" y="19884"/>
                  </a:moveTo>
                  <a:lnTo>
                    <a:pt x="14310" y="15581"/>
                  </a:lnTo>
                  <a:lnTo>
                    <a:pt x="12134" y="13953"/>
                  </a:lnTo>
                  <a:lnTo>
                    <a:pt x="11464" y="8953"/>
                  </a:lnTo>
                  <a:lnTo>
                    <a:pt x="9079" y="8953"/>
                  </a:lnTo>
                  <a:lnTo>
                    <a:pt x="5649" y="4767"/>
                  </a:lnTo>
                  <a:lnTo>
                    <a:pt x="6276" y="4186"/>
                  </a:lnTo>
                  <a:lnTo>
                    <a:pt x="4100" y="3023"/>
                  </a:lnTo>
                  <a:lnTo>
                    <a:pt x="2385" y="7093"/>
                  </a:lnTo>
                  <a:lnTo>
                    <a:pt x="0" y="7093"/>
                  </a:lnTo>
                  <a:lnTo>
                    <a:pt x="1297" y="4767"/>
                  </a:lnTo>
                  <a:lnTo>
                    <a:pt x="2845" y="2326"/>
                  </a:lnTo>
                  <a:lnTo>
                    <a:pt x="5230" y="0"/>
                  </a:lnTo>
                  <a:lnTo>
                    <a:pt x="7364" y="0"/>
                  </a:lnTo>
                  <a:lnTo>
                    <a:pt x="9749" y="2326"/>
                  </a:lnTo>
                  <a:lnTo>
                    <a:pt x="12134" y="5930"/>
                  </a:lnTo>
                  <a:lnTo>
                    <a:pt x="14310" y="8953"/>
                  </a:lnTo>
                  <a:lnTo>
                    <a:pt x="17113" y="12558"/>
                  </a:lnTo>
                  <a:lnTo>
                    <a:pt x="16695" y="15116"/>
                  </a:lnTo>
                  <a:lnTo>
                    <a:pt x="18410" y="15581"/>
                  </a:lnTo>
                  <a:lnTo>
                    <a:pt x="19958" y="17442"/>
                  </a:lnTo>
                  <a:lnTo>
                    <a:pt x="13222" y="19884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83" name="Freeform 263">
              <a:extLst>
                <a:ext uri="{FF2B5EF4-FFF2-40B4-BE49-F238E27FC236}">
                  <a16:creationId xmlns:a16="http://schemas.microsoft.com/office/drawing/2014/main" id="{9C4E5B29-CE2D-3E22-737A-9985F377B440}"/>
                </a:ext>
              </a:extLst>
            </p:cNvPr>
            <p:cNvSpPr>
              <a:spLocks/>
            </p:cNvSpPr>
            <p:nvPr/>
          </p:nvSpPr>
          <p:spPr bwMode="auto">
            <a:xfrm>
              <a:off x="999" y="2228"/>
              <a:ext cx="500" cy="381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w 20000"/>
                <a:gd name="T75" fmla="*/ 0 h 20000"/>
                <a:gd name="T76" fmla="*/ 0 w 20000"/>
                <a:gd name="T77" fmla="*/ 0 h 20000"/>
                <a:gd name="T78" fmla="*/ 0 w 20000"/>
                <a:gd name="T79" fmla="*/ 0 h 20000"/>
                <a:gd name="T80" fmla="*/ 0 w 20000"/>
                <a:gd name="T81" fmla="*/ 0 h 20000"/>
                <a:gd name="T82" fmla="*/ 0 w 20000"/>
                <a:gd name="T83" fmla="*/ 0 h 20000"/>
                <a:gd name="T84" fmla="*/ 0 w 20000"/>
                <a:gd name="T85" fmla="*/ 0 h 20000"/>
                <a:gd name="T86" fmla="*/ 0 w 20000"/>
                <a:gd name="T87" fmla="*/ 0 h 20000"/>
                <a:gd name="T88" fmla="*/ 0 w 20000"/>
                <a:gd name="T89" fmla="*/ 0 h 20000"/>
                <a:gd name="T90" fmla="*/ 0 w 20000"/>
                <a:gd name="T91" fmla="*/ 0 h 20000"/>
                <a:gd name="T92" fmla="*/ 0 w 20000"/>
                <a:gd name="T93" fmla="*/ 0 h 20000"/>
                <a:gd name="T94" fmla="*/ 0 w 20000"/>
                <a:gd name="T95" fmla="*/ 0 h 20000"/>
                <a:gd name="T96" fmla="*/ 0 w 20000"/>
                <a:gd name="T97" fmla="*/ 0 h 20000"/>
                <a:gd name="T98" fmla="*/ 0 w 20000"/>
                <a:gd name="T99" fmla="*/ 0 h 20000"/>
                <a:gd name="T100" fmla="*/ 0 w 20000"/>
                <a:gd name="T101" fmla="*/ 0 h 20000"/>
                <a:gd name="T102" fmla="*/ 0 w 20000"/>
                <a:gd name="T103" fmla="*/ 0 h 2000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0000" h="20000">
                  <a:moveTo>
                    <a:pt x="0" y="84"/>
                  </a:moveTo>
                  <a:lnTo>
                    <a:pt x="1584" y="0"/>
                  </a:lnTo>
                  <a:lnTo>
                    <a:pt x="1584" y="336"/>
                  </a:lnTo>
                  <a:lnTo>
                    <a:pt x="4160" y="1721"/>
                  </a:lnTo>
                  <a:lnTo>
                    <a:pt x="6144" y="1847"/>
                  </a:lnTo>
                  <a:lnTo>
                    <a:pt x="6144" y="1406"/>
                  </a:lnTo>
                  <a:lnTo>
                    <a:pt x="7392" y="1406"/>
                  </a:lnTo>
                  <a:lnTo>
                    <a:pt x="8304" y="2917"/>
                  </a:lnTo>
                  <a:lnTo>
                    <a:pt x="8464" y="4008"/>
                  </a:lnTo>
                  <a:lnTo>
                    <a:pt x="9360" y="4659"/>
                  </a:lnTo>
                  <a:lnTo>
                    <a:pt x="10032" y="3799"/>
                  </a:lnTo>
                  <a:lnTo>
                    <a:pt x="10704" y="4113"/>
                  </a:lnTo>
                  <a:lnTo>
                    <a:pt x="11280" y="5750"/>
                  </a:lnTo>
                  <a:lnTo>
                    <a:pt x="11616" y="6401"/>
                  </a:lnTo>
                  <a:lnTo>
                    <a:pt x="11776" y="7492"/>
                  </a:lnTo>
                  <a:lnTo>
                    <a:pt x="12848" y="8227"/>
                  </a:lnTo>
                  <a:lnTo>
                    <a:pt x="13088" y="8017"/>
                  </a:lnTo>
                  <a:lnTo>
                    <a:pt x="13024" y="8688"/>
                  </a:lnTo>
                  <a:lnTo>
                    <a:pt x="12688" y="8898"/>
                  </a:lnTo>
                  <a:lnTo>
                    <a:pt x="12592" y="9759"/>
                  </a:lnTo>
                  <a:lnTo>
                    <a:pt x="12432" y="10850"/>
                  </a:lnTo>
                  <a:lnTo>
                    <a:pt x="12272" y="12046"/>
                  </a:lnTo>
                  <a:lnTo>
                    <a:pt x="12592" y="12907"/>
                  </a:lnTo>
                  <a:lnTo>
                    <a:pt x="12272" y="12802"/>
                  </a:lnTo>
                  <a:lnTo>
                    <a:pt x="12592" y="13683"/>
                  </a:lnTo>
                  <a:lnTo>
                    <a:pt x="13024" y="14648"/>
                  </a:lnTo>
                  <a:lnTo>
                    <a:pt x="13280" y="15740"/>
                  </a:lnTo>
                  <a:lnTo>
                    <a:pt x="13936" y="16076"/>
                  </a:lnTo>
                  <a:lnTo>
                    <a:pt x="14352" y="16495"/>
                  </a:lnTo>
                  <a:lnTo>
                    <a:pt x="15408" y="16285"/>
                  </a:lnTo>
                  <a:lnTo>
                    <a:pt x="16096" y="15950"/>
                  </a:lnTo>
                  <a:lnTo>
                    <a:pt x="17008" y="15425"/>
                  </a:lnTo>
                  <a:lnTo>
                    <a:pt x="17248" y="14879"/>
                  </a:lnTo>
                  <a:lnTo>
                    <a:pt x="17504" y="13788"/>
                  </a:lnTo>
                  <a:lnTo>
                    <a:pt x="17824" y="13452"/>
                  </a:lnTo>
                  <a:lnTo>
                    <a:pt x="18576" y="13116"/>
                  </a:lnTo>
                  <a:lnTo>
                    <a:pt x="19136" y="12907"/>
                  </a:lnTo>
                  <a:lnTo>
                    <a:pt x="19984" y="13116"/>
                  </a:lnTo>
                  <a:lnTo>
                    <a:pt x="19984" y="13788"/>
                  </a:lnTo>
                  <a:lnTo>
                    <a:pt x="19568" y="14544"/>
                  </a:lnTo>
                  <a:lnTo>
                    <a:pt x="19136" y="15089"/>
                  </a:lnTo>
                  <a:lnTo>
                    <a:pt x="19392" y="15215"/>
                  </a:lnTo>
                  <a:lnTo>
                    <a:pt x="19136" y="16285"/>
                  </a:lnTo>
                  <a:lnTo>
                    <a:pt x="18912" y="15950"/>
                  </a:lnTo>
                  <a:lnTo>
                    <a:pt x="18736" y="16285"/>
                  </a:lnTo>
                  <a:lnTo>
                    <a:pt x="18480" y="16285"/>
                  </a:lnTo>
                  <a:lnTo>
                    <a:pt x="18080" y="16810"/>
                  </a:lnTo>
                  <a:lnTo>
                    <a:pt x="16832" y="16810"/>
                  </a:lnTo>
                  <a:lnTo>
                    <a:pt x="16576" y="17482"/>
                  </a:lnTo>
                  <a:lnTo>
                    <a:pt x="17168" y="18237"/>
                  </a:lnTo>
                  <a:lnTo>
                    <a:pt x="17008" y="18552"/>
                  </a:lnTo>
                  <a:lnTo>
                    <a:pt x="16160" y="18552"/>
                  </a:lnTo>
                  <a:lnTo>
                    <a:pt x="15760" y="19203"/>
                  </a:lnTo>
                  <a:lnTo>
                    <a:pt x="15920" y="19643"/>
                  </a:lnTo>
                  <a:lnTo>
                    <a:pt x="15664" y="19979"/>
                  </a:lnTo>
                  <a:lnTo>
                    <a:pt x="15248" y="19203"/>
                  </a:lnTo>
                  <a:lnTo>
                    <a:pt x="14352" y="18552"/>
                  </a:lnTo>
                  <a:lnTo>
                    <a:pt x="13760" y="18552"/>
                  </a:lnTo>
                  <a:lnTo>
                    <a:pt x="12688" y="19119"/>
                  </a:lnTo>
                  <a:lnTo>
                    <a:pt x="11280" y="18006"/>
                  </a:lnTo>
                  <a:lnTo>
                    <a:pt x="10032" y="17482"/>
                  </a:lnTo>
                  <a:lnTo>
                    <a:pt x="8960" y="16600"/>
                  </a:lnTo>
                  <a:lnTo>
                    <a:pt x="8048" y="16285"/>
                  </a:lnTo>
                  <a:lnTo>
                    <a:pt x="7040" y="15425"/>
                  </a:lnTo>
                  <a:lnTo>
                    <a:pt x="6544" y="14229"/>
                  </a:lnTo>
                  <a:lnTo>
                    <a:pt x="6800" y="14019"/>
                  </a:lnTo>
                  <a:lnTo>
                    <a:pt x="6800" y="13452"/>
                  </a:lnTo>
                  <a:lnTo>
                    <a:pt x="6976" y="13116"/>
                  </a:lnTo>
                  <a:lnTo>
                    <a:pt x="6720" y="12046"/>
                  </a:lnTo>
                  <a:lnTo>
                    <a:pt x="6304" y="10850"/>
                  </a:lnTo>
                  <a:lnTo>
                    <a:pt x="5632" y="9654"/>
                  </a:lnTo>
                  <a:lnTo>
                    <a:pt x="4384" y="8017"/>
                  </a:lnTo>
                  <a:lnTo>
                    <a:pt x="4640" y="7492"/>
                  </a:lnTo>
                  <a:lnTo>
                    <a:pt x="4560" y="6946"/>
                  </a:lnTo>
                  <a:lnTo>
                    <a:pt x="3904" y="6296"/>
                  </a:lnTo>
                  <a:lnTo>
                    <a:pt x="3904" y="5750"/>
                  </a:lnTo>
                  <a:lnTo>
                    <a:pt x="3568" y="5750"/>
                  </a:lnTo>
                  <a:lnTo>
                    <a:pt x="3232" y="4890"/>
                  </a:lnTo>
                  <a:lnTo>
                    <a:pt x="2656" y="3463"/>
                  </a:lnTo>
                  <a:lnTo>
                    <a:pt x="2656" y="2057"/>
                  </a:lnTo>
                  <a:lnTo>
                    <a:pt x="1504" y="965"/>
                  </a:lnTo>
                  <a:lnTo>
                    <a:pt x="1344" y="2917"/>
                  </a:lnTo>
                  <a:lnTo>
                    <a:pt x="1824" y="3799"/>
                  </a:lnTo>
                  <a:lnTo>
                    <a:pt x="2240" y="4974"/>
                  </a:lnTo>
                  <a:lnTo>
                    <a:pt x="2240" y="5519"/>
                  </a:lnTo>
                  <a:lnTo>
                    <a:pt x="2496" y="5960"/>
                  </a:lnTo>
                  <a:lnTo>
                    <a:pt x="2912" y="7156"/>
                  </a:lnTo>
                  <a:lnTo>
                    <a:pt x="2912" y="6611"/>
                  </a:lnTo>
                  <a:lnTo>
                    <a:pt x="3472" y="8898"/>
                  </a:lnTo>
                  <a:lnTo>
                    <a:pt x="3728" y="9654"/>
                  </a:lnTo>
                  <a:lnTo>
                    <a:pt x="3904" y="10073"/>
                  </a:lnTo>
                  <a:lnTo>
                    <a:pt x="3984" y="10976"/>
                  </a:lnTo>
                  <a:lnTo>
                    <a:pt x="3728" y="11396"/>
                  </a:lnTo>
                  <a:lnTo>
                    <a:pt x="3472" y="10640"/>
                  </a:lnTo>
                  <a:lnTo>
                    <a:pt x="2240" y="8898"/>
                  </a:lnTo>
                  <a:lnTo>
                    <a:pt x="2416" y="7492"/>
                  </a:lnTo>
                  <a:lnTo>
                    <a:pt x="1824" y="6611"/>
                  </a:lnTo>
                  <a:lnTo>
                    <a:pt x="1584" y="6821"/>
                  </a:lnTo>
                  <a:lnTo>
                    <a:pt x="752" y="5519"/>
                  </a:lnTo>
                  <a:lnTo>
                    <a:pt x="1344" y="5750"/>
                  </a:lnTo>
                  <a:lnTo>
                    <a:pt x="1504" y="4890"/>
                  </a:lnTo>
                  <a:lnTo>
                    <a:pt x="912" y="3799"/>
                  </a:lnTo>
                  <a:lnTo>
                    <a:pt x="496" y="3127"/>
                  </a:lnTo>
                  <a:lnTo>
                    <a:pt x="256" y="1406"/>
                  </a:lnTo>
                  <a:lnTo>
                    <a:pt x="0" y="84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84" name="Freeform 264">
              <a:extLst>
                <a:ext uri="{FF2B5EF4-FFF2-40B4-BE49-F238E27FC236}">
                  <a16:creationId xmlns:a16="http://schemas.microsoft.com/office/drawing/2014/main" id="{E0570924-0FAF-2AA2-0D42-8E91465CFD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472" y="2602"/>
              <a:ext cx="78" cy="79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20000" h="20000">
                  <a:moveTo>
                    <a:pt x="1421" y="8934"/>
                  </a:moveTo>
                  <a:lnTo>
                    <a:pt x="3046" y="8934"/>
                  </a:lnTo>
                  <a:lnTo>
                    <a:pt x="5787" y="5787"/>
                  </a:lnTo>
                  <a:lnTo>
                    <a:pt x="8832" y="4772"/>
                  </a:lnTo>
                  <a:lnTo>
                    <a:pt x="11574" y="2030"/>
                  </a:lnTo>
                  <a:lnTo>
                    <a:pt x="12589" y="609"/>
                  </a:lnTo>
                  <a:lnTo>
                    <a:pt x="14112" y="2030"/>
                  </a:lnTo>
                  <a:lnTo>
                    <a:pt x="19898" y="0"/>
                  </a:lnTo>
                  <a:lnTo>
                    <a:pt x="19898" y="2030"/>
                  </a:lnTo>
                  <a:lnTo>
                    <a:pt x="19289" y="4772"/>
                  </a:lnTo>
                  <a:lnTo>
                    <a:pt x="18274" y="8325"/>
                  </a:lnTo>
                  <a:lnTo>
                    <a:pt x="17766" y="12589"/>
                  </a:lnTo>
                  <a:lnTo>
                    <a:pt x="17766" y="16751"/>
                  </a:lnTo>
                  <a:lnTo>
                    <a:pt x="17766" y="19898"/>
                  </a:lnTo>
                  <a:lnTo>
                    <a:pt x="15127" y="19898"/>
                  </a:lnTo>
                  <a:lnTo>
                    <a:pt x="12589" y="18274"/>
                  </a:lnTo>
                  <a:lnTo>
                    <a:pt x="9949" y="15228"/>
                  </a:lnTo>
                  <a:lnTo>
                    <a:pt x="7310" y="14112"/>
                  </a:lnTo>
                  <a:lnTo>
                    <a:pt x="8832" y="18274"/>
                  </a:lnTo>
                  <a:lnTo>
                    <a:pt x="7310" y="18274"/>
                  </a:lnTo>
                  <a:lnTo>
                    <a:pt x="5787" y="15736"/>
                  </a:lnTo>
                  <a:lnTo>
                    <a:pt x="3046" y="13096"/>
                  </a:lnTo>
                  <a:lnTo>
                    <a:pt x="0" y="8934"/>
                  </a:lnTo>
                  <a:lnTo>
                    <a:pt x="1421" y="8934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85" name="Freeform 265">
              <a:extLst>
                <a:ext uri="{FF2B5EF4-FFF2-40B4-BE49-F238E27FC236}">
                  <a16:creationId xmlns:a16="http://schemas.microsoft.com/office/drawing/2014/main" id="{675F03BF-B70C-27CD-C764-8BCAC90C3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550" y="2706"/>
              <a:ext cx="102" cy="43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0000" h="20000">
                  <a:moveTo>
                    <a:pt x="2039" y="0"/>
                  </a:moveTo>
                  <a:lnTo>
                    <a:pt x="2902" y="2936"/>
                  </a:lnTo>
                  <a:lnTo>
                    <a:pt x="4000" y="2936"/>
                  </a:lnTo>
                  <a:lnTo>
                    <a:pt x="6118" y="5688"/>
                  </a:lnTo>
                  <a:lnTo>
                    <a:pt x="9333" y="2936"/>
                  </a:lnTo>
                  <a:lnTo>
                    <a:pt x="11373" y="0"/>
                  </a:lnTo>
                  <a:lnTo>
                    <a:pt x="15451" y="1101"/>
                  </a:lnTo>
                  <a:lnTo>
                    <a:pt x="18667" y="5688"/>
                  </a:lnTo>
                  <a:lnTo>
                    <a:pt x="19922" y="7523"/>
                  </a:lnTo>
                  <a:lnTo>
                    <a:pt x="19922" y="13211"/>
                  </a:lnTo>
                  <a:lnTo>
                    <a:pt x="18667" y="17982"/>
                  </a:lnTo>
                  <a:lnTo>
                    <a:pt x="17804" y="16147"/>
                  </a:lnTo>
                  <a:lnTo>
                    <a:pt x="17020" y="19817"/>
                  </a:lnTo>
                  <a:lnTo>
                    <a:pt x="15843" y="12294"/>
                  </a:lnTo>
                  <a:lnTo>
                    <a:pt x="16706" y="8624"/>
                  </a:lnTo>
                  <a:lnTo>
                    <a:pt x="15451" y="8624"/>
                  </a:lnTo>
                  <a:lnTo>
                    <a:pt x="13804" y="5688"/>
                  </a:lnTo>
                  <a:lnTo>
                    <a:pt x="12157" y="5688"/>
                  </a:lnTo>
                  <a:lnTo>
                    <a:pt x="8549" y="12294"/>
                  </a:lnTo>
                  <a:lnTo>
                    <a:pt x="10118" y="17982"/>
                  </a:lnTo>
                  <a:lnTo>
                    <a:pt x="7373" y="19817"/>
                  </a:lnTo>
                  <a:lnTo>
                    <a:pt x="6118" y="15046"/>
                  </a:lnTo>
                  <a:lnTo>
                    <a:pt x="5255" y="15046"/>
                  </a:lnTo>
                  <a:lnTo>
                    <a:pt x="3686" y="12294"/>
                  </a:lnTo>
                  <a:lnTo>
                    <a:pt x="784" y="10459"/>
                  </a:lnTo>
                  <a:lnTo>
                    <a:pt x="0" y="7523"/>
                  </a:lnTo>
                  <a:lnTo>
                    <a:pt x="0" y="5688"/>
                  </a:lnTo>
                  <a:lnTo>
                    <a:pt x="784" y="0"/>
                  </a:lnTo>
                  <a:lnTo>
                    <a:pt x="2039" y="0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86" name="Freeform 266">
              <a:extLst>
                <a:ext uri="{FF2B5EF4-FFF2-40B4-BE49-F238E27FC236}">
                  <a16:creationId xmlns:a16="http://schemas.microsoft.com/office/drawing/2014/main" id="{2783042C-260D-0852-9562-867B342E1F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9" y="3238"/>
              <a:ext cx="155" cy="158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20000" h="20000">
                  <a:moveTo>
                    <a:pt x="0" y="5772"/>
                  </a:moveTo>
                  <a:lnTo>
                    <a:pt x="1337" y="3696"/>
                  </a:lnTo>
                  <a:lnTo>
                    <a:pt x="823" y="2076"/>
                  </a:lnTo>
                  <a:lnTo>
                    <a:pt x="2108" y="810"/>
                  </a:lnTo>
                  <a:lnTo>
                    <a:pt x="2108" y="0"/>
                  </a:lnTo>
                  <a:lnTo>
                    <a:pt x="8792" y="0"/>
                  </a:lnTo>
                  <a:lnTo>
                    <a:pt x="10386" y="1570"/>
                  </a:lnTo>
                  <a:lnTo>
                    <a:pt x="11671" y="6278"/>
                  </a:lnTo>
                  <a:lnTo>
                    <a:pt x="16504" y="6532"/>
                  </a:lnTo>
                  <a:lnTo>
                    <a:pt x="18098" y="10532"/>
                  </a:lnTo>
                  <a:lnTo>
                    <a:pt x="18920" y="9924"/>
                  </a:lnTo>
                  <a:lnTo>
                    <a:pt x="19949" y="11038"/>
                  </a:lnTo>
                  <a:lnTo>
                    <a:pt x="19434" y="13114"/>
                  </a:lnTo>
                  <a:lnTo>
                    <a:pt x="19949" y="15190"/>
                  </a:lnTo>
                  <a:lnTo>
                    <a:pt x="19434" y="17266"/>
                  </a:lnTo>
                  <a:lnTo>
                    <a:pt x="17584" y="18886"/>
                  </a:lnTo>
                  <a:lnTo>
                    <a:pt x="15424" y="19949"/>
                  </a:lnTo>
                  <a:lnTo>
                    <a:pt x="13316" y="18886"/>
                  </a:lnTo>
                  <a:lnTo>
                    <a:pt x="10900" y="18633"/>
                  </a:lnTo>
                  <a:lnTo>
                    <a:pt x="11671" y="16506"/>
                  </a:lnTo>
                  <a:lnTo>
                    <a:pt x="12494" y="15190"/>
                  </a:lnTo>
                  <a:lnTo>
                    <a:pt x="13059" y="13367"/>
                  </a:lnTo>
                  <a:lnTo>
                    <a:pt x="11979" y="12608"/>
                  </a:lnTo>
                  <a:lnTo>
                    <a:pt x="9563" y="12101"/>
                  </a:lnTo>
                  <a:lnTo>
                    <a:pt x="7455" y="11038"/>
                  </a:lnTo>
                  <a:lnTo>
                    <a:pt x="4833" y="10532"/>
                  </a:lnTo>
                  <a:lnTo>
                    <a:pt x="2622" y="8405"/>
                  </a:lnTo>
                  <a:lnTo>
                    <a:pt x="0" y="5772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87" name="Freeform 267">
              <a:extLst>
                <a:ext uri="{FF2B5EF4-FFF2-40B4-BE49-F238E27FC236}">
                  <a16:creationId xmlns:a16="http://schemas.microsoft.com/office/drawing/2014/main" id="{FFA2EC97-48F8-E087-1847-A6C03107C90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7" y="2876"/>
              <a:ext cx="228" cy="342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w 20000"/>
                <a:gd name="T75" fmla="*/ 0 h 20000"/>
                <a:gd name="T76" fmla="*/ 0 w 20000"/>
                <a:gd name="T77" fmla="*/ 0 h 20000"/>
                <a:gd name="T78" fmla="*/ 0 w 20000"/>
                <a:gd name="T79" fmla="*/ 0 h 20000"/>
                <a:gd name="T80" fmla="*/ 0 w 20000"/>
                <a:gd name="T81" fmla="*/ 0 h 20000"/>
                <a:gd name="T82" fmla="*/ 0 w 20000"/>
                <a:gd name="T83" fmla="*/ 0 h 20000"/>
                <a:gd name="T84" fmla="*/ 0 w 20000"/>
                <a:gd name="T85" fmla="*/ 0 h 20000"/>
                <a:gd name="T86" fmla="*/ 0 w 20000"/>
                <a:gd name="T87" fmla="*/ 0 h 20000"/>
                <a:gd name="T88" fmla="*/ 0 w 20000"/>
                <a:gd name="T89" fmla="*/ 0 h 20000"/>
                <a:gd name="T90" fmla="*/ 0 w 20000"/>
                <a:gd name="T91" fmla="*/ 0 h 20000"/>
                <a:gd name="T92" fmla="*/ 0 w 20000"/>
                <a:gd name="T93" fmla="*/ 0 h 20000"/>
                <a:gd name="T94" fmla="*/ 0 w 20000"/>
                <a:gd name="T95" fmla="*/ 0 h 20000"/>
                <a:gd name="T96" fmla="*/ 0 w 20000"/>
                <a:gd name="T97" fmla="*/ 0 h 20000"/>
                <a:gd name="T98" fmla="*/ 0 w 20000"/>
                <a:gd name="T99" fmla="*/ 0 h 20000"/>
                <a:gd name="T100" fmla="*/ 0 w 20000"/>
                <a:gd name="T101" fmla="*/ 0 h 20000"/>
                <a:gd name="T102" fmla="*/ 0 w 20000"/>
                <a:gd name="T103" fmla="*/ 0 h 20000"/>
                <a:gd name="T104" fmla="*/ 0 w 20000"/>
                <a:gd name="T105" fmla="*/ 0 h 20000"/>
                <a:gd name="T106" fmla="*/ 0 w 20000"/>
                <a:gd name="T107" fmla="*/ 0 h 20000"/>
                <a:gd name="T108" fmla="*/ 0 w 20000"/>
                <a:gd name="T109" fmla="*/ 0 h 20000"/>
                <a:gd name="T110" fmla="*/ 0 w 20000"/>
                <a:gd name="T111" fmla="*/ 0 h 20000"/>
                <a:gd name="T112" fmla="*/ 0 w 20000"/>
                <a:gd name="T113" fmla="*/ 0 h 20000"/>
                <a:gd name="T114" fmla="*/ 0 w 20000"/>
                <a:gd name="T115" fmla="*/ 0 h 20000"/>
                <a:gd name="T116" fmla="*/ 0 w 20000"/>
                <a:gd name="T117" fmla="*/ 0 h 20000"/>
                <a:gd name="T118" fmla="*/ 0 w 20000"/>
                <a:gd name="T119" fmla="*/ 0 h 20000"/>
                <a:gd name="T120" fmla="*/ 0 w 20000"/>
                <a:gd name="T121" fmla="*/ 0 h 20000"/>
                <a:gd name="T122" fmla="*/ 0 w 20000"/>
                <a:gd name="T123" fmla="*/ 0 h 20000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0000" h="20000">
                  <a:moveTo>
                    <a:pt x="8546" y="0"/>
                  </a:moveTo>
                  <a:lnTo>
                    <a:pt x="9107" y="234"/>
                  </a:lnTo>
                  <a:lnTo>
                    <a:pt x="10018" y="374"/>
                  </a:lnTo>
                  <a:lnTo>
                    <a:pt x="10893" y="1193"/>
                  </a:lnTo>
                  <a:lnTo>
                    <a:pt x="12329" y="1918"/>
                  </a:lnTo>
                  <a:lnTo>
                    <a:pt x="12890" y="2760"/>
                  </a:lnTo>
                  <a:lnTo>
                    <a:pt x="13835" y="2760"/>
                  </a:lnTo>
                  <a:lnTo>
                    <a:pt x="14711" y="2292"/>
                  </a:lnTo>
                  <a:lnTo>
                    <a:pt x="15972" y="2526"/>
                  </a:lnTo>
                  <a:lnTo>
                    <a:pt x="17058" y="2901"/>
                  </a:lnTo>
                  <a:lnTo>
                    <a:pt x="16708" y="3860"/>
                  </a:lnTo>
                  <a:lnTo>
                    <a:pt x="17408" y="4468"/>
                  </a:lnTo>
                  <a:lnTo>
                    <a:pt x="16182" y="4468"/>
                  </a:lnTo>
                  <a:lnTo>
                    <a:pt x="13625" y="5310"/>
                  </a:lnTo>
                  <a:lnTo>
                    <a:pt x="12890" y="6058"/>
                  </a:lnTo>
                  <a:lnTo>
                    <a:pt x="12750" y="7018"/>
                  </a:lnTo>
                  <a:lnTo>
                    <a:pt x="11804" y="7368"/>
                  </a:lnTo>
                  <a:lnTo>
                    <a:pt x="11804" y="8585"/>
                  </a:lnTo>
                  <a:lnTo>
                    <a:pt x="12750" y="9544"/>
                  </a:lnTo>
                  <a:lnTo>
                    <a:pt x="13625" y="10175"/>
                  </a:lnTo>
                  <a:lnTo>
                    <a:pt x="14711" y="10526"/>
                  </a:lnTo>
                  <a:lnTo>
                    <a:pt x="16182" y="10526"/>
                  </a:lnTo>
                  <a:lnTo>
                    <a:pt x="17058" y="10175"/>
                  </a:lnTo>
                  <a:lnTo>
                    <a:pt x="17058" y="11743"/>
                  </a:lnTo>
                  <a:lnTo>
                    <a:pt x="17618" y="11743"/>
                  </a:lnTo>
                  <a:lnTo>
                    <a:pt x="18529" y="11743"/>
                  </a:lnTo>
                  <a:lnTo>
                    <a:pt x="19965" y="13310"/>
                  </a:lnTo>
                  <a:lnTo>
                    <a:pt x="19440" y="14620"/>
                  </a:lnTo>
                  <a:lnTo>
                    <a:pt x="19440" y="15485"/>
                  </a:lnTo>
                  <a:lnTo>
                    <a:pt x="19054" y="16585"/>
                  </a:lnTo>
                  <a:lnTo>
                    <a:pt x="18354" y="16444"/>
                  </a:lnTo>
                  <a:lnTo>
                    <a:pt x="18354" y="17053"/>
                  </a:lnTo>
                  <a:lnTo>
                    <a:pt x="19440" y="17661"/>
                  </a:lnTo>
                  <a:lnTo>
                    <a:pt x="19790" y="17661"/>
                  </a:lnTo>
                  <a:lnTo>
                    <a:pt x="19440" y="18152"/>
                  </a:lnTo>
                  <a:lnTo>
                    <a:pt x="19054" y="18994"/>
                  </a:lnTo>
                  <a:lnTo>
                    <a:pt x="18529" y="19602"/>
                  </a:lnTo>
                  <a:lnTo>
                    <a:pt x="17968" y="19977"/>
                  </a:lnTo>
                  <a:lnTo>
                    <a:pt x="16532" y="19111"/>
                  </a:lnTo>
                  <a:lnTo>
                    <a:pt x="15061" y="18386"/>
                  </a:lnTo>
                  <a:lnTo>
                    <a:pt x="12329" y="17427"/>
                  </a:lnTo>
                  <a:lnTo>
                    <a:pt x="10368" y="16585"/>
                  </a:lnTo>
                  <a:lnTo>
                    <a:pt x="8371" y="15135"/>
                  </a:lnTo>
                  <a:lnTo>
                    <a:pt x="7671" y="13567"/>
                  </a:lnTo>
                  <a:lnTo>
                    <a:pt x="6550" y="12936"/>
                  </a:lnTo>
                  <a:lnTo>
                    <a:pt x="6025" y="11743"/>
                  </a:lnTo>
                  <a:lnTo>
                    <a:pt x="4729" y="10526"/>
                  </a:lnTo>
                  <a:lnTo>
                    <a:pt x="3818" y="9170"/>
                  </a:lnTo>
                  <a:lnTo>
                    <a:pt x="2382" y="7626"/>
                  </a:lnTo>
                  <a:lnTo>
                    <a:pt x="0" y="6292"/>
                  </a:lnTo>
                  <a:lnTo>
                    <a:pt x="0" y="4725"/>
                  </a:lnTo>
                  <a:lnTo>
                    <a:pt x="736" y="4094"/>
                  </a:lnTo>
                  <a:lnTo>
                    <a:pt x="1821" y="3766"/>
                  </a:lnTo>
                  <a:lnTo>
                    <a:pt x="1471" y="4725"/>
                  </a:lnTo>
                  <a:lnTo>
                    <a:pt x="2382" y="4819"/>
                  </a:lnTo>
                  <a:lnTo>
                    <a:pt x="3643" y="5310"/>
                  </a:lnTo>
                  <a:lnTo>
                    <a:pt x="4168" y="4351"/>
                  </a:lnTo>
                  <a:lnTo>
                    <a:pt x="5289" y="3392"/>
                  </a:lnTo>
                  <a:lnTo>
                    <a:pt x="7110" y="2901"/>
                  </a:lnTo>
                  <a:lnTo>
                    <a:pt x="8546" y="1801"/>
                  </a:lnTo>
                  <a:lnTo>
                    <a:pt x="9457" y="959"/>
                  </a:lnTo>
                  <a:lnTo>
                    <a:pt x="8546" y="0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88" name="Freeform 268">
              <a:extLst>
                <a:ext uri="{FF2B5EF4-FFF2-40B4-BE49-F238E27FC236}">
                  <a16:creationId xmlns:a16="http://schemas.microsoft.com/office/drawing/2014/main" id="{BF5EE758-1503-2EF0-CA9B-2D3B660289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4" y="2629"/>
              <a:ext cx="2" cy="7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000" h="20000">
                  <a:moveTo>
                    <a:pt x="0" y="18824"/>
                  </a:moveTo>
                  <a:lnTo>
                    <a:pt x="0" y="0"/>
                  </a:lnTo>
                  <a:lnTo>
                    <a:pt x="16667" y="0"/>
                  </a:lnTo>
                  <a:lnTo>
                    <a:pt x="16667" y="7059"/>
                  </a:lnTo>
                  <a:lnTo>
                    <a:pt x="0" y="18824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89" name="Freeform 269">
              <a:extLst>
                <a:ext uri="{FF2B5EF4-FFF2-40B4-BE49-F238E27FC236}">
                  <a16:creationId xmlns:a16="http://schemas.microsoft.com/office/drawing/2014/main" id="{ABD2581B-B377-3F16-98DC-3A9FCEF900A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9" y="2772"/>
              <a:ext cx="77" cy="77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0000" h="20000">
                  <a:moveTo>
                    <a:pt x="5285" y="0"/>
                  </a:moveTo>
                  <a:lnTo>
                    <a:pt x="10777" y="1563"/>
                  </a:lnTo>
                  <a:lnTo>
                    <a:pt x="15026" y="0"/>
                  </a:lnTo>
                  <a:lnTo>
                    <a:pt x="19896" y="1563"/>
                  </a:lnTo>
                  <a:lnTo>
                    <a:pt x="17202" y="4271"/>
                  </a:lnTo>
                  <a:lnTo>
                    <a:pt x="18238" y="10208"/>
                  </a:lnTo>
                  <a:lnTo>
                    <a:pt x="19275" y="12917"/>
                  </a:lnTo>
                  <a:lnTo>
                    <a:pt x="16684" y="17188"/>
                  </a:lnTo>
                  <a:lnTo>
                    <a:pt x="15026" y="15625"/>
                  </a:lnTo>
                  <a:lnTo>
                    <a:pt x="10777" y="16667"/>
                  </a:lnTo>
                  <a:lnTo>
                    <a:pt x="9741" y="19896"/>
                  </a:lnTo>
                  <a:lnTo>
                    <a:pt x="6943" y="19375"/>
                  </a:lnTo>
                  <a:lnTo>
                    <a:pt x="4249" y="12292"/>
                  </a:lnTo>
                  <a:lnTo>
                    <a:pt x="0" y="9688"/>
                  </a:lnTo>
                  <a:lnTo>
                    <a:pt x="1036" y="5938"/>
                  </a:lnTo>
                  <a:lnTo>
                    <a:pt x="4249" y="4271"/>
                  </a:lnTo>
                  <a:lnTo>
                    <a:pt x="5285" y="0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90" name="Freeform 270">
              <a:extLst>
                <a:ext uri="{FF2B5EF4-FFF2-40B4-BE49-F238E27FC236}">
                  <a16:creationId xmlns:a16="http://schemas.microsoft.com/office/drawing/2014/main" id="{126751C1-D771-EC4F-BF6B-C5C56F67CE43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0" y="3444"/>
              <a:ext cx="88" cy="100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20000" h="20000">
                  <a:moveTo>
                    <a:pt x="2385" y="0"/>
                  </a:moveTo>
                  <a:lnTo>
                    <a:pt x="3761" y="0"/>
                  </a:lnTo>
                  <a:lnTo>
                    <a:pt x="8991" y="3280"/>
                  </a:lnTo>
                  <a:lnTo>
                    <a:pt x="11284" y="3280"/>
                  </a:lnTo>
                  <a:lnTo>
                    <a:pt x="15138" y="5840"/>
                  </a:lnTo>
                  <a:lnTo>
                    <a:pt x="19908" y="9120"/>
                  </a:lnTo>
                  <a:lnTo>
                    <a:pt x="18899" y="11280"/>
                  </a:lnTo>
                  <a:lnTo>
                    <a:pt x="19908" y="14080"/>
                  </a:lnTo>
                  <a:lnTo>
                    <a:pt x="17523" y="17440"/>
                  </a:lnTo>
                  <a:lnTo>
                    <a:pt x="15138" y="19440"/>
                  </a:lnTo>
                  <a:lnTo>
                    <a:pt x="9908" y="19920"/>
                  </a:lnTo>
                  <a:lnTo>
                    <a:pt x="6147" y="17840"/>
                  </a:lnTo>
                  <a:lnTo>
                    <a:pt x="2844" y="17440"/>
                  </a:lnTo>
                  <a:lnTo>
                    <a:pt x="0" y="16160"/>
                  </a:lnTo>
                  <a:lnTo>
                    <a:pt x="0" y="12480"/>
                  </a:lnTo>
                  <a:lnTo>
                    <a:pt x="0" y="12080"/>
                  </a:lnTo>
                  <a:lnTo>
                    <a:pt x="0" y="10000"/>
                  </a:lnTo>
                  <a:lnTo>
                    <a:pt x="0" y="6720"/>
                  </a:lnTo>
                  <a:lnTo>
                    <a:pt x="367" y="3280"/>
                  </a:lnTo>
                  <a:lnTo>
                    <a:pt x="367" y="480"/>
                  </a:lnTo>
                  <a:lnTo>
                    <a:pt x="2385" y="0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91" name="Freeform 271">
              <a:extLst>
                <a:ext uri="{FF2B5EF4-FFF2-40B4-BE49-F238E27FC236}">
                  <a16:creationId xmlns:a16="http://schemas.microsoft.com/office/drawing/2014/main" id="{94E3F4BF-DB00-3046-588D-B4DF1C98A09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4" y="2658"/>
              <a:ext cx="239" cy="207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20000" h="20000">
                  <a:moveTo>
                    <a:pt x="3149" y="0"/>
                  </a:moveTo>
                  <a:lnTo>
                    <a:pt x="2077" y="1429"/>
                  </a:lnTo>
                  <a:lnTo>
                    <a:pt x="2077" y="2008"/>
                  </a:lnTo>
                  <a:lnTo>
                    <a:pt x="2077" y="3243"/>
                  </a:lnTo>
                  <a:lnTo>
                    <a:pt x="1575" y="4208"/>
                  </a:lnTo>
                  <a:lnTo>
                    <a:pt x="2077" y="5598"/>
                  </a:lnTo>
                  <a:lnTo>
                    <a:pt x="2948" y="5598"/>
                  </a:lnTo>
                  <a:lnTo>
                    <a:pt x="3149" y="4208"/>
                  </a:lnTo>
                  <a:lnTo>
                    <a:pt x="2948" y="2625"/>
                  </a:lnTo>
                  <a:lnTo>
                    <a:pt x="3484" y="2008"/>
                  </a:lnTo>
                  <a:lnTo>
                    <a:pt x="4858" y="1583"/>
                  </a:lnTo>
                  <a:lnTo>
                    <a:pt x="4523" y="1004"/>
                  </a:lnTo>
                  <a:lnTo>
                    <a:pt x="4858" y="0"/>
                  </a:lnTo>
                  <a:lnTo>
                    <a:pt x="5360" y="1429"/>
                  </a:lnTo>
                  <a:lnTo>
                    <a:pt x="5896" y="1429"/>
                  </a:lnTo>
                  <a:lnTo>
                    <a:pt x="7136" y="2008"/>
                  </a:lnTo>
                  <a:lnTo>
                    <a:pt x="7270" y="3012"/>
                  </a:lnTo>
                  <a:lnTo>
                    <a:pt x="9045" y="3012"/>
                  </a:lnTo>
                  <a:lnTo>
                    <a:pt x="10419" y="3012"/>
                  </a:lnTo>
                  <a:lnTo>
                    <a:pt x="10921" y="3629"/>
                  </a:lnTo>
                  <a:lnTo>
                    <a:pt x="12663" y="3784"/>
                  </a:lnTo>
                  <a:lnTo>
                    <a:pt x="14070" y="3243"/>
                  </a:lnTo>
                  <a:lnTo>
                    <a:pt x="13166" y="3012"/>
                  </a:lnTo>
                  <a:lnTo>
                    <a:pt x="16817" y="3012"/>
                  </a:lnTo>
                  <a:lnTo>
                    <a:pt x="15444" y="3243"/>
                  </a:lnTo>
                  <a:lnTo>
                    <a:pt x="16114" y="4208"/>
                  </a:lnTo>
                  <a:lnTo>
                    <a:pt x="17521" y="4208"/>
                  </a:lnTo>
                  <a:lnTo>
                    <a:pt x="18392" y="5212"/>
                  </a:lnTo>
                  <a:lnTo>
                    <a:pt x="18559" y="6409"/>
                  </a:lnTo>
                  <a:lnTo>
                    <a:pt x="19062" y="6409"/>
                  </a:lnTo>
                  <a:lnTo>
                    <a:pt x="19966" y="7181"/>
                  </a:lnTo>
                  <a:lnTo>
                    <a:pt x="18559" y="8378"/>
                  </a:lnTo>
                  <a:lnTo>
                    <a:pt x="19062" y="9382"/>
                  </a:lnTo>
                  <a:lnTo>
                    <a:pt x="18023" y="9807"/>
                  </a:lnTo>
                  <a:lnTo>
                    <a:pt x="18023" y="10425"/>
                  </a:lnTo>
                  <a:lnTo>
                    <a:pt x="17521" y="11390"/>
                  </a:lnTo>
                  <a:lnTo>
                    <a:pt x="18559" y="12587"/>
                  </a:lnTo>
                  <a:lnTo>
                    <a:pt x="17521" y="13591"/>
                  </a:lnTo>
                  <a:lnTo>
                    <a:pt x="15779" y="14208"/>
                  </a:lnTo>
                  <a:lnTo>
                    <a:pt x="15276" y="14788"/>
                  </a:lnTo>
                  <a:lnTo>
                    <a:pt x="13534" y="14208"/>
                  </a:lnTo>
                  <a:lnTo>
                    <a:pt x="12127" y="14208"/>
                  </a:lnTo>
                  <a:lnTo>
                    <a:pt x="13166" y="15174"/>
                  </a:lnTo>
                  <a:lnTo>
                    <a:pt x="13032" y="16757"/>
                  </a:lnTo>
                  <a:lnTo>
                    <a:pt x="14405" y="17143"/>
                  </a:lnTo>
                  <a:lnTo>
                    <a:pt x="14573" y="17761"/>
                  </a:lnTo>
                  <a:lnTo>
                    <a:pt x="13166" y="18803"/>
                  </a:lnTo>
                  <a:lnTo>
                    <a:pt x="10921" y="19768"/>
                  </a:lnTo>
                  <a:lnTo>
                    <a:pt x="9883" y="19961"/>
                  </a:lnTo>
                  <a:lnTo>
                    <a:pt x="9045" y="19382"/>
                  </a:lnTo>
                  <a:lnTo>
                    <a:pt x="8509" y="17375"/>
                  </a:lnTo>
                  <a:lnTo>
                    <a:pt x="8174" y="16178"/>
                  </a:lnTo>
                  <a:lnTo>
                    <a:pt x="8509" y="15174"/>
                  </a:lnTo>
                  <a:lnTo>
                    <a:pt x="7973" y="14208"/>
                  </a:lnTo>
                  <a:lnTo>
                    <a:pt x="7638" y="12162"/>
                  </a:lnTo>
                  <a:lnTo>
                    <a:pt x="8509" y="10579"/>
                  </a:lnTo>
                  <a:lnTo>
                    <a:pt x="5360" y="10579"/>
                  </a:lnTo>
                  <a:lnTo>
                    <a:pt x="4523" y="9382"/>
                  </a:lnTo>
                  <a:lnTo>
                    <a:pt x="2278" y="9382"/>
                  </a:lnTo>
                  <a:lnTo>
                    <a:pt x="1240" y="8378"/>
                  </a:lnTo>
                  <a:lnTo>
                    <a:pt x="1240" y="7181"/>
                  </a:lnTo>
                  <a:lnTo>
                    <a:pt x="369" y="5212"/>
                  </a:lnTo>
                  <a:lnTo>
                    <a:pt x="0" y="5212"/>
                  </a:lnTo>
                  <a:lnTo>
                    <a:pt x="0" y="4208"/>
                  </a:lnTo>
                  <a:lnTo>
                    <a:pt x="0" y="3629"/>
                  </a:lnTo>
                  <a:lnTo>
                    <a:pt x="704" y="2625"/>
                  </a:lnTo>
                  <a:lnTo>
                    <a:pt x="1575" y="1583"/>
                  </a:lnTo>
                  <a:lnTo>
                    <a:pt x="1742" y="618"/>
                  </a:lnTo>
                  <a:lnTo>
                    <a:pt x="2613" y="425"/>
                  </a:lnTo>
                  <a:lnTo>
                    <a:pt x="3149" y="0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92" name="Freeform 272">
              <a:extLst>
                <a:ext uri="{FF2B5EF4-FFF2-40B4-BE49-F238E27FC236}">
                  <a16:creationId xmlns:a16="http://schemas.microsoft.com/office/drawing/2014/main" id="{237B55A9-1CF9-6668-0AFE-018840B4785A}"/>
                </a:ext>
              </a:extLst>
            </p:cNvPr>
            <p:cNvSpPr>
              <a:spLocks/>
            </p:cNvSpPr>
            <p:nvPr/>
          </p:nvSpPr>
          <p:spPr bwMode="auto">
            <a:xfrm>
              <a:off x="914" y="1809"/>
              <a:ext cx="999" cy="599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w 20000"/>
                <a:gd name="T75" fmla="*/ 0 h 20000"/>
                <a:gd name="T76" fmla="*/ 0 w 20000"/>
                <a:gd name="T77" fmla="*/ 0 h 20000"/>
                <a:gd name="T78" fmla="*/ 0 w 20000"/>
                <a:gd name="T79" fmla="*/ 0 h 20000"/>
                <a:gd name="T80" fmla="*/ 0 w 20000"/>
                <a:gd name="T81" fmla="*/ 0 h 20000"/>
                <a:gd name="T82" fmla="*/ 0 w 20000"/>
                <a:gd name="T83" fmla="*/ 0 h 20000"/>
                <a:gd name="T84" fmla="*/ 0 w 20000"/>
                <a:gd name="T85" fmla="*/ 0 h 20000"/>
                <a:gd name="T86" fmla="*/ 0 w 20000"/>
                <a:gd name="T87" fmla="*/ 0 h 20000"/>
                <a:gd name="T88" fmla="*/ 0 w 20000"/>
                <a:gd name="T89" fmla="*/ 0 h 20000"/>
                <a:gd name="T90" fmla="*/ 0 w 20000"/>
                <a:gd name="T91" fmla="*/ 0 h 20000"/>
                <a:gd name="T92" fmla="*/ 0 w 20000"/>
                <a:gd name="T93" fmla="*/ 0 h 20000"/>
                <a:gd name="T94" fmla="*/ 0 w 20000"/>
                <a:gd name="T95" fmla="*/ 0 h 20000"/>
                <a:gd name="T96" fmla="*/ 0 w 20000"/>
                <a:gd name="T97" fmla="*/ 0 h 20000"/>
                <a:gd name="T98" fmla="*/ 0 w 20000"/>
                <a:gd name="T99" fmla="*/ 0 h 20000"/>
                <a:gd name="T100" fmla="*/ 0 w 20000"/>
                <a:gd name="T101" fmla="*/ 0 h 20000"/>
                <a:gd name="T102" fmla="*/ 0 w 20000"/>
                <a:gd name="T103" fmla="*/ 0 h 20000"/>
                <a:gd name="T104" fmla="*/ 0 w 20000"/>
                <a:gd name="T105" fmla="*/ 0 h 20000"/>
                <a:gd name="T106" fmla="*/ 0 w 20000"/>
                <a:gd name="T107" fmla="*/ 0 h 20000"/>
                <a:gd name="T108" fmla="*/ 0 w 20000"/>
                <a:gd name="T109" fmla="*/ 0 h 20000"/>
                <a:gd name="T110" fmla="*/ 0 w 20000"/>
                <a:gd name="T111" fmla="*/ 0 h 20000"/>
                <a:gd name="T112" fmla="*/ 0 w 20000"/>
                <a:gd name="T113" fmla="*/ 0 h 20000"/>
                <a:gd name="T114" fmla="*/ 0 w 20000"/>
                <a:gd name="T115" fmla="*/ 0 h 20000"/>
                <a:gd name="T116" fmla="*/ 0 w 20000"/>
                <a:gd name="T117" fmla="*/ 0 h 20000"/>
                <a:gd name="T118" fmla="*/ 0 w 20000"/>
                <a:gd name="T119" fmla="*/ 0 h 20000"/>
                <a:gd name="T120" fmla="*/ 0 w 20000"/>
                <a:gd name="T121" fmla="*/ 0 h 20000"/>
                <a:gd name="T122" fmla="*/ 0 w 20000"/>
                <a:gd name="T123" fmla="*/ 0 h 20000"/>
                <a:gd name="T124" fmla="*/ 0 w 20000"/>
                <a:gd name="T125" fmla="*/ 0 h 20000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0000" h="20000">
                  <a:moveTo>
                    <a:pt x="10989" y="1523"/>
                  </a:moveTo>
                  <a:lnTo>
                    <a:pt x="11278" y="962"/>
                  </a:lnTo>
                  <a:lnTo>
                    <a:pt x="11494" y="1176"/>
                  </a:lnTo>
                  <a:lnTo>
                    <a:pt x="11494" y="1804"/>
                  </a:lnTo>
                  <a:lnTo>
                    <a:pt x="11197" y="1804"/>
                  </a:lnTo>
                  <a:lnTo>
                    <a:pt x="11694" y="2071"/>
                  </a:lnTo>
                  <a:lnTo>
                    <a:pt x="11694" y="1804"/>
                  </a:lnTo>
                  <a:lnTo>
                    <a:pt x="11950" y="2351"/>
                  </a:lnTo>
                  <a:lnTo>
                    <a:pt x="12070" y="2565"/>
                  </a:lnTo>
                  <a:lnTo>
                    <a:pt x="12559" y="2619"/>
                  </a:lnTo>
                  <a:lnTo>
                    <a:pt x="12936" y="2766"/>
                  </a:lnTo>
                  <a:lnTo>
                    <a:pt x="12479" y="2979"/>
                  </a:lnTo>
                  <a:lnTo>
                    <a:pt x="12151" y="3327"/>
                  </a:lnTo>
                  <a:lnTo>
                    <a:pt x="11822" y="3794"/>
                  </a:lnTo>
                  <a:lnTo>
                    <a:pt x="11950" y="3794"/>
                  </a:lnTo>
                  <a:lnTo>
                    <a:pt x="12199" y="3661"/>
                  </a:lnTo>
                  <a:lnTo>
                    <a:pt x="12151" y="3874"/>
                  </a:lnTo>
                  <a:lnTo>
                    <a:pt x="12815" y="3794"/>
                  </a:lnTo>
                  <a:lnTo>
                    <a:pt x="13232" y="3327"/>
                  </a:lnTo>
                  <a:lnTo>
                    <a:pt x="13360" y="3327"/>
                  </a:lnTo>
                  <a:lnTo>
                    <a:pt x="13144" y="3527"/>
                  </a:lnTo>
                  <a:lnTo>
                    <a:pt x="13024" y="3874"/>
                  </a:lnTo>
                  <a:lnTo>
                    <a:pt x="13264" y="3874"/>
                  </a:lnTo>
                  <a:lnTo>
                    <a:pt x="13360" y="4075"/>
                  </a:lnTo>
                  <a:lnTo>
                    <a:pt x="13560" y="4208"/>
                  </a:lnTo>
                  <a:lnTo>
                    <a:pt x="13769" y="4075"/>
                  </a:lnTo>
                  <a:lnTo>
                    <a:pt x="14145" y="4008"/>
                  </a:lnTo>
                  <a:lnTo>
                    <a:pt x="14145" y="4342"/>
                  </a:lnTo>
                  <a:lnTo>
                    <a:pt x="14345" y="4422"/>
                  </a:lnTo>
                  <a:lnTo>
                    <a:pt x="14441" y="4703"/>
                  </a:lnTo>
                  <a:lnTo>
                    <a:pt x="14225" y="4703"/>
                  </a:lnTo>
                  <a:lnTo>
                    <a:pt x="13897" y="4556"/>
                  </a:lnTo>
                  <a:lnTo>
                    <a:pt x="13480" y="4770"/>
                  </a:lnTo>
                  <a:lnTo>
                    <a:pt x="12936" y="5678"/>
                  </a:lnTo>
                  <a:lnTo>
                    <a:pt x="13360" y="5104"/>
                  </a:lnTo>
                  <a:lnTo>
                    <a:pt x="13024" y="6146"/>
                  </a:lnTo>
                  <a:lnTo>
                    <a:pt x="12903" y="6774"/>
                  </a:lnTo>
                  <a:lnTo>
                    <a:pt x="12815" y="7455"/>
                  </a:lnTo>
                  <a:lnTo>
                    <a:pt x="12815" y="8016"/>
                  </a:lnTo>
                  <a:lnTo>
                    <a:pt x="13104" y="8016"/>
                  </a:lnTo>
                  <a:lnTo>
                    <a:pt x="13264" y="7615"/>
                  </a:lnTo>
                  <a:lnTo>
                    <a:pt x="13264" y="6907"/>
                  </a:lnTo>
                  <a:lnTo>
                    <a:pt x="13360" y="6359"/>
                  </a:lnTo>
                  <a:lnTo>
                    <a:pt x="13480" y="5812"/>
                  </a:lnTo>
                  <a:lnTo>
                    <a:pt x="13769" y="5464"/>
                  </a:lnTo>
                  <a:lnTo>
                    <a:pt x="13897" y="5317"/>
                  </a:lnTo>
                  <a:lnTo>
                    <a:pt x="14017" y="4970"/>
                  </a:lnTo>
                  <a:lnTo>
                    <a:pt x="14145" y="4916"/>
                  </a:lnTo>
                  <a:lnTo>
                    <a:pt x="14553" y="5317"/>
                  </a:lnTo>
                  <a:lnTo>
                    <a:pt x="14553" y="5812"/>
                  </a:lnTo>
                  <a:lnTo>
                    <a:pt x="14345" y="6226"/>
                  </a:lnTo>
                  <a:lnTo>
                    <a:pt x="14225" y="6707"/>
                  </a:lnTo>
                  <a:lnTo>
                    <a:pt x="14345" y="6440"/>
                  </a:lnTo>
                  <a:lnTo>
                    <a:pt x="14642" y="6359"/>
                  </a:lnTo>
                  <a:lnTo>
                    <a:pt x="14642" y="6707"/>
                  </a:lnTo>
                  <a:lnTo>
                    <a:pt x="14642" y="7121"/>
                  </a:lnTo>
                  <a:lnTo>
                    <a:pt x="14441" y="7615"/>
                  </a:lnTo>
                  <a:lnTo>
                    <a:pt x="14145" y="8163"/>
                  </a:lnTo>
                  <a:lnTo>
                    <a:pt x="14642" y="8363"/>
                  </a:lnTo>
                  <a:lnTo>
                    <a:pt x="15226" y="8363"/>
                  </a:lnTo>
                  <a:lnTo>
                    <a:pt x="15635" y="8016"/>
                  </a:lnTo>
                  <a:lnTo>
                    <a:pt x="15883" y="7669"/>
                  </a:lnTo>
                  <a:lnTo>
                    <a:pt x="15843" y="7321"/>
                  </a:lnTo>
                  <a:lnTo>
                    <a:pt x="15763" y="7121"/>
                  </a:lnTo>
                  <a:lnTo>
                    <a:pt x="16388" y="7121"/>
                  </a:lnTo>
                  <a:lnTo>
                    <a:pt x="16636" y="6987"/>
                  </a:lnTo>
                  <a:lnTo>
                    <a:pt x="17173" y="6573"/>
                  </a:lnTo>
                  <a:lnTo>
                    <a:pt x="17373" y="5878"/>
                  </a:lnTo>
                  <a:lnTo>
                    <a:pt x="18502" y="5878"/>
                  </a:lnTo>
                  <a:lnTo>
                    <a:pt x="18702" y="5812"/>
                  </a:lnTo>
                  <a:lnTo>
                    <a:pt x="19535" y="4075"/>
                  </a:lnTo>
                  <a:lnTo>
                    <a:pt x="19584" y="4342"/>
                  </a:lnTo>
                  <a:lnTo>
                    <a:pt x="19864" y="4208"/>
                  </a:lnTo>
                  <a:lnTo>
                    <a:pt x="19992" y="4422"/>
                  </a:lnTo>
                  <a:lnTo>
                    <a:pt x="19784" y="5464"/>
                  </a:lnTo>
                  <a:lnTo>
                    <a:pt x="19992" y="6012"/>
                  </a:lnTo>
                  <a:lnTo>
                    <a:pt x="19912" y="6440"/>
                  </a:lnTo>
                  <a:lnTo>
                    <a:pt x="19455" y="6440"/>
                  </a:lnTo>
                  <a:lnTo>
                    <a:pt x="19207" y="6907"/>
                  </a:lnTo>
                  <a:lnTo>
                    <a:pt x="18783" y="7321"/>
                  </a:lnTo>
                  <a:lnTo>
                    <a:pt x="18502" y="8016"/>
                  </a:lnTo>
                  <a:lnTo>
                    <a:pt x="18582" y="8363"/>
                  </a:lnTo>
                  <a:lnTo>
                    <a:pt x="18783" y="8363"/>
                  </a:lnTo>
                  <a:lnTo>
                    <a:pt x="18783" y="8577"/>
                  </a:lnTo>
                  <a:lnTo>
                    <a:pt x="18334" y="8711"/>
                  </a:lnTo>
                  <a:lnTo>
                    <a:pt x="17958" y="8791"/>
                  </a:lnTo>
                  <a:lnTo>
                    <a:pt x="17461" y="9058"/>
                  </a:lnTo>
                  <a:lnTo>
                    <a:pt x="17918" y="9058"/>
                  </a:lnTo>
                  <a:lnTo>
                    <a:pt x="17461" y="9259"/>
                  </a:lnTo>
                  <a:lnTo>
                    <a:pt x="17253" y="9339"/>
                  </a:lnTo>
                  <a:lnTo>
                    <a:pt x="17293" y="9472"/>
                  </a:lnTo>
                  <a:lnTo>
                    <a:pt x="17173" y="9886"/>
                  </a:lnTo>
                  <a:lnTo>
                    <a:pt x="16916" y="10514"/>
                  </a:lnTo>
                  <a:lnTo>
                    <a:pt x="16716" y="10154"/>
                  </a:lnTo>
                  <a:lnTo>
                    <a:pt x="16716" y="10367"/>
                  </a:lnTo>
                  <a:lnTo>
                    <a:pt x="16756" y="10701"/>
                  </a:lnTo>
                  <a:lnTo>
                    <a:pt x="16508" y="11329"/>
                  </a:lnTo>
                  <a:lnTo>
                    <a:pt x="16428" y="10782"/>
                  </a:lnTo>
                  <a:lnTo>
                    <a:pt x="16388" y="10514"/>
                  </a:lnTo>
                  <a:lnTo>
                    <a:pt x="16508" y="10020"/>
                  </a:lnTo>
                  <a:lnTo>
                    <a:pt x="16308" y="10154"/>
                  </a:lnTo>
                  <a:lnTo>
                    <a:pt x="16211" y="10915"/>
                  </a:lnTo>
                  <a:lnTo>
                    <a:pt x="15963" y="10782"/>
                  </a:lnTo>
                  <a:lnTo>
                    <a:pt x="16308" y="11276"/>
                  </a:lnTo>
                  <a:lnTo>
                    <a:pt x="16211" y="11476"/>
                  </a:lnTo>
                  <a:lnTo>
                    <a:pt x="16179" y="11957"/>
                  </a:lnTo>
                  <a:lnTo>
                    <a:pt x="16388" y="12037"/>
                  </a:lnTo>
                  <a:lnTo>
                    <a:pt x="16388" y="12585"/>
                  </a:lnTo>
                  <a:lnTo>
                    <a:pt x="16308" y="12238"/>
                  </a:lnTo>
                  <a:lnTo>
                    <a:pt x="16211" y="12505"/>
                  </a:lnTo>
                  <a:lnTo>
                    <a:pt x="16051" y="12585"/>
                  </a:lnTo>
                  <a:lnTo>
                    <a:pt x="16388" y="12719"/>
                  </a:lnTo>
                  <a:lnTo>
                    <a:pt x="16211" y="13133"/>
                  </a:lnTo>
                  <a:lnTo>
                    <a:pt x="15963" y="13066"/>
                  </a:lnTo>
                  <a:lnTo>
                    <a:pt x="16091" y="13413"/>
                  </a:lnTo>
                  <a:lnTo>
                    <a:pt x="15427" y="14028"/>
                  </a:lnTo>
                  <a:lnTo>
                    <a:pt x="14970" y="14522"/>
                  </a:lnTo>
                  <a:lnTo>
                    <a:pt x="14473" y="15070"/>
                  </a:lnTo>
                  <a:lnTo>
                    <a:pt x="14097" y="15965"/>
                  </a:lnTo>
                  <a:lnTo>
                    <a:pt x="14145" y="17088"/>
                  </a:lnTo>
                  <a:lnTo>
                    <a:pt x="14225" y="18049"/>
                  </a:lnTo>
                  <a:lnTo>
                    <a:pt x="14345" y="18864"/>
                  </a:lnTo>
                  <a:lnTo>
                    <a:pt x="14145" y="19987"/>
                  </a:lnTo>
                  <a:lnTo>
                    <a:pt x="13897" y="19987"/>
                  </a:lnTo>
                  <a:lnTo>
                    <a:pt x="13688" y="19492"/>
                  </a:lnTo>
                  <a:lnTo>
                    <a:pt x="13560" y="18731"/>
                  </a:lnTo>
                  <a:lnTo>
                    <a:pt x="13560" y="18183"/>
                  </a:lnTo>
                  <a:lnTo>
                    <a:pt x="13440" y="18049"/>
                  </a:lnTo>
                  <a:lnTo>
                    <a:pt x="13480" y="17635"/>
                  </a:lnTo>
                  <a:lnTo>
                    <a:pt x="13360" y="17088"/>
                  </a:lnTo>
                  <a:lnTo>
                    <a:pt x="13104" y="16593"/>
                  </a:lnTo>
                  <a:lnTo>
                    <a:pt x="12687" y="16927"/>
                  </a:lnTo>
                  <a:lnTo>
                    <a:pt x="12399" y="16379"/>
                  </a:lnTo>
                  <a:lnTo>
                    <a:pt x="11854" y="16379"/>
                  </a:lnTo>
                  <a:lnTo>
                    <a:pt x="11742" y="16326"/>
                  </a:lnTo>
                  <a:lnTo>
                    <a:pt x="11278" y="16379"/>
                  </a:lnTo>
                  <a:lnTo>
                    <a:pt x="10869" y="16379"/>
                  </a:lnTo>
                  <a:lnTo>
                    <a:pt x="11197" y="16727"/>
                  </a:lnTo>
                  <a:lnTo>
                    <a:pt x="11278" y="17088"/>
                  </a:lnTo>
                  <a:lnTo>
                    <a:pt x="10949" y="17141"/>
                  </a:lnTo>
                  <a:lnTo>
                    <a:pt x="10453" y="16874"/>
                  </a:lnTo>
                  <a:lnTo>
                    <a:pt x="9956" y="16727"/>
                  </a:lnTo>
                  <a:lnTo>
                    <a:pt x="9459" y="16727"/>
                  </a:lnTo>
                  <a:lnTo>
                    <a:pt x="9083" y="17141"/>
                  </a:lnTo>
                  <a:lnTo>
                    <a:pt x="8578" y="17488"/>
                  </a:lnTo>
                  <a:lnTo>
                    <a:pt x="8218" y="18183"/>
                  </a:lnTo>
                  <a:lnTo>
                    <a:pt x="8250" y="19078"/>
                  </a:lnTo>
                  <a:lnTo>
                    <a:pt x="8122" y="19212"/>
                  </a:lnTo>
                  <a:lnTo>
                    <a:pt x="7593" y="18731"/>
                  </a:lnTo>
                  <a:lnTo>
                    <a:pt x="7505" y="18049"/>
                  </a:lnTo>
                  <a:lnTo>
                    <a:pt x="7337" y="17635"/>
                  </a:lnTo>
                  <a:lnTo>
                    <a:pt x="7056" y="16593"/>
                  </a:lnTo>
                  <a:lnTo>
                    <a:pt x="6712" y="16379"/>
                  </a:lnTo>
                  <a:lnTo>
                    <a:pt x="6384" y="16927"/>
                  </a:lnTo>
                  <a:lnTo>
                    <a:pt x="5927" y="16513"/>
                  </a:lnTo>
                  <a:lnTo>
                    <a:pt x="5847" y="15832"/>
                  </a:lnTo>
                  <a:lnTo>
                    <a:pt x="5390" y="14856"/>
                  </a:lnTo>
                  <a:lnTo>
                    <a:pt x="4766" y="14856"/>
                  </a:lnTo>
                  <a:lnTo>
                    <a:pt x="4766" y="15150"/>
                  </a:lnTo>
                  <a:lnTo>
                    <a:pt x="3781" y="15070"/>
                  </a:lnTo>
                  <a:lnTo>
                    <a:pt x="2491" y="14175"/>
                  </a:lnTo>
                  <a:lnTo>
                    <a:pt x="2491" y="13975"/>
                  </a:lnTo>
                  <a:lnTo>
                    <a:pt x="1698" y="14028"/>
                  </a:lnTo>
                  <a:lnTo>
                    <a:pt x="1618" y="13413"/>
                  </a:lnTo>
                  <a:lnTo>
                    <a:pt x="1370" y="12933"/>
                  </a:lnTo>
                  <a:lnTo>
                    <a:pt x="1081" y="12585"/>
                  </a:lnTo>
                  <a:lnTo>
                    <a:pt x="705" y="12505"/>
                  </a:lnTo>
                  <a:lnTo>
                    <a:pt x="705" y="11824"/>
                  </a:lnTo>
                  <a:lnTo>
                    <a:pt x="408" y="10915"/>
                  </a:lnTo>
                  <a:lnTo>
                    <a:pt x="497" y="10568"/>
                  </a:lnTo>
                  <a:lnTo>
                    <a:pt x="328" y="10367"/>
                  </a:lnTo>
                  <a:lnTo>
                    <a:pt x="328" y="9886"/>
                  </a:lnTo>
                  <a:lnTo>
                    <a:pt x="497" y="10020"/>
                  </a:lnTo>
                  <a:lnTo>
                    <a:pt x="408" y="9472"/>
                  </a:lnTo>
                  <a:lnTo>
                    <a:pt x="208" y="9606"/>
                  </a:lnTo>
                  <a:lnTo>
                    <a:pt x="80" y="8791"/>
                  </a:lnTo>
                  <a:lnTo>
                    <a:pt x="80" y="8016"/>
                  </a:lnTo>
                  <a:lnTo>
                    <a:pt x="0" y="7669"/>
                  </a:lnTo>
                  <a:lnTo>
                    <a:pt x="208" y="6707"/>
                  </a:lnTo>
                  <a:lnTo>
                    <a:pt x="288" y="5464"/>
                  </a:lnTo>
                  <a:lnTo>
                    <a:pt x="705" y="4075"/>
                  </a:lnTo>
                  <a:lnTo>
                    <a:pt x="953" y="2899"/>
                  </a:lnTo>
                  <a:lnTo>
                    <a:pt x="1081" y="2004"/>
                  </a:lnTo>
                  <a:lnTo>
                    <a:pt x="1161" y="548"/>
                  </a:lnTo>
                  <a:lnTo>
                    <a:pt x="1618" y="895"/>
                  </a:lnTo>
                  <a:lnTo>
                    <a:pt x="1618" y="1309"/>
                  </a:lnTo>
                  <a:lnTo>
                    <a:pt x="1570" y="1804"/>
                  </a:lnTo>
                  <a:lnTo>
                    <a:pt x="1818" y="1443"/>
                  </a:lnTo>
                  <a:lnTo>
                    <a:pt x="1898" y="414"/>
                  </a:lnTo>
                  <a:lnTo>
                    <a:pt x="1818" y="0"/>
                  </a:lnTo>
                  <a:lnTo>
                    <a:pt x="10989" y="1523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93" name="Freeform 273">
              <a:extLst>
                <a:ext uri="{FF2B5EF4-FFF2-40B4-BE49-F238E27FC236}">
                  <a16:creationId xmlns:a16="http://schemas.microsoft.com/office/drawing/2014/main" id="{AF0513A1-3A75-1620-4BEC-047BC3C3B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" y="948"/>
              <a:ext cx="626" cy="672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w 20000"/>
                <a:gd name="T75" fmla="*/ 0 h 20000"/>
                <a:gd name="T76" fmla="*/ 0 w 20000"/>
                <a:gd name="T77" fmla="*/ 0 h 20000"/>
                <a:gd name="T78" fmla="*/ 0 w 20000"/>
                <a:gd name="T79" fmla="*/ 0 h 20000"/>
                <a:gd name="T80" fmla="*/ 0 w 20000"/>
                <a:gd name="T81" fmla="*/ 0 h 20000"/>
                <a:gd name="T82" fmla="*/ 0 w 20000"/>
                <a:gd name="T83" fmla="*/ 0 h 20000"/>
                <a:gd name="T84" fmla="*/ 0 w 20000"/>
                <a:gd name="T85" fmla="*/ 0 h 20000"/>
                <a:gd name="T86" fmla="*/ 0 w 20000"/>
                <a:gd name="T87" fmla="*/ 0 h 20000"/>
                <a:gd name="T88" fmla="*/ 0 w 20000"/>
                <a:gd name="T89" fmla="*/ 0 h 20000"/>
                <a:gd name="T90" fmla="*/ 0 w 20000"/>
                <a:gd name="T91" fmla="*/ 0 h 20000"/>
                <a:gd name="T92" fmla="*/ 0 w 20000"/>
                <a:gd name="T93" fmla="*/ 0 h 20000"/>
                <a:gd name="T94" fmla="*/ 0 w 20000"/>
                <a:gd name="T95" fmla="*/ 0 h 20000"/>
                <a:gd name="T96" fmla="*/ 0 w 20000"/>
                <a:gd name="T97" fmla="*/ 0 h 20000"/>
                <a:gd name="T98" fmla="*/ 0 w 20000"/>
                <a:gd name="T99" fmla="*/ 0 h 20000"/>
                <a:gd name="T100" fmla="*/ 0 w 20000"/>
                <a:gd name="T101" fmla="*/ 0 h 20000"/>
                <a:gd name="T102" fmla="*/ 0 w 20000"/>
                <a:gd name="T103" fmla="*/ 0 h 20000"/>
                <a:gd name="T104" fmla="*/ 0 w 20000"/>
                <a:gd name="T105" fmla="*/ 0 h 20000"/>
                <a:gd name="T106" fmla="*/ 0 w 20000"/>
                <a:gd name="T107" fmla="*/ 0 h 20000"/>
                <a:gd name="T108" fmla="*/ 0 w 20000"/>
                <a:gd name="T109" fmla="*/ 0 h 20000"/>
                <a:gd name="T110" fmla="*/ 0 w 20000"/>
                <a:gd name="T111" fmla="*/ 0 h 20000"/>
                <a:gd name="T112" fmla="*/ 0 w 20000"/>
                <a:gd name="T113" fmla="*/ 0 h 20000"/>
                <a:gd name="T114" fmla="*/ 0 w 20000"/>
                <a:gd name="T115" fmla="*/ 0 h 20000"/>
                <a:gd name="T116" fmla="*/ 0 w 20000"/>
                <a:gd name="T117" fmla="*/ 0 h 20000"/>
                <a:gd name="T118" fmla="*/ 0 w 20000"/>
                <a:gd name="T119" fmla="*/ 0 h 20000"/>
                <a:gd name="T120" fmla="*/ 0 w 20000"/>
                <a:gd name="T121" fmla="*/ 0 h 20000"/>
                <a:gd name="T122" fmla="*/ 0 w 20000"/>
                <a:gd name="T123" fmla="*/ 0 h 20000"/>
                <a:gd name="T124" fmla="*/ 0 w 20000"/>
                <a:gd name="T125" fmla="*/ 0 h 20000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0000" h="20000">
                  <a:moveTo>
                    <a:pt x="19987" y="3826"/>
                  </a:moveTo>
                  <a:lnTo>
                    <a:pt x="15157" y="10298"/>
                  </a:lnTo>
                  <a:lnTo>
                    <a:pt x="13380" y="13564"/>
                  </a:lnTo>
                  <a:lnTo>
                    <a:pt x="14160" y="13683"/>
                  </a:lnTo>
                  <a:lnTo>
                    <a:pt x="14109" y="13874"/>
                  </a:lnTo>
                  <a:lnTo>
                    <a:pt x="14428" y="15292"/>
                  </a:lnTo>
                  <a:lnTo>
                    <a:pt x="15157" y="14803"/>
                  </a:lnTo>
                  <a:lnTo>
                    <a:pt x="15553" y="14684"/>
                  </a:lnTo>
                  <a:lnTo>
                    <a:pt x="15821" y="14875"/>
                  </a:lnTo>
                  <a:lnTo>
                    <a:pt x="15821" y="15542"/>
                  </a:lnTo>
                  <a:lnTo>
                    <a:pt x="16013" y="17890"/>
                  </a:lnTo>
                  <a:lnTo>
                    <a:pt x="16358" y="18451"/>
                  </a:lnTo>
                  <a:lnTo>
                    <a:pt x="16677" y="18939"/>
                  </a:lnTo>
                  <a:lnTo>
                    <a:pt x="16550" y="19190"/>
                  </a:lnTo>
                  <a:lnTo>
                    <a:pt x="16153" y="19738"/>
                  </a:lnTo>
                  <a:lnTo>
                    <a:pt x="15821" y="19988"/>
                  </a:lnTo>
                  <a:lnTo>
                    <a:pt x="15821" y="19678"/>
                  </a:lnTo>
                  <a:lnTo>
                    <a:pt x="16153" y="19237"/>
                  </a:lnTo>
                  <a:lnTo>
                    <a:pt x="16013" y="18868"/>
                  </a:lnTo>
                  <a:lnTo>
                    <a:pt x="15821" y="18868"/>
                  </a:lnTo>
                  <a:lnTo>
                    <a:pt x="15489" y="19058"/>
                  </a:lnTo>
                  <a:lnTo>
                    <a:pt x="15361" y="19058"/>
                  </a:lnTo>
                  <a:lnTo>
                    <a:pt x="15681" y="18749"/>
                  </a:lnTo>
                  <a:lnTo>
                    <a:pt x="15821" y="18379"/>
                  </a:lnTo>
                  <a:lnTo>
                    <a:pt x="15885" y="18069"/>
                  </a:lnTo>
                  <a:lnTo>
                    <a:pt x="15681" y="18069"/>
                  </a:lnTo>
                  <a:lnTo>
                    <a:pt x="15681" y="17890"/>
                  </a:lnTo>
                  <a:lnTo>
                    <a:pt x="15489" y="17461"/>
                  </a:lnTo>
                  <a:lnTo>
                    <a:pt x="15681" y="17139"/>
                  </a:lnTo>
                  <a:lnTo>
                    <a:pt x="15821" y="17271"/>
                  </a:lnTo>
                  <a:lnTo>
                    <a:pt x="15681" y="16841"/>
                  </a:lnTo>
                  <a:lnTo>
                    <a:pt x="15489" y="16603"/>
                  </a:lnTo>
                  <a:lnTo>
                    <a:pt x="15681" y="16281"/>
                  </a:lnTo>
                  <a:lnTo>
                    <a:pt x="15553" y="16341"/>
                  </a:lnTo>
                  <a:lnTo>
                    <a:pt x="15361" y="16162"/>
                  </a:lnTo>
                  <a:lnTo>
                    <a:pt x="15489" y="15292"/>
                  </a:lnTo>
                  <a:lnTo>
                    <a:pt x="15029" y="16281"/>
                  </a:lnTo>
                  <a:lnTo>
                    <a:pt x="14824" y="16091"/>
                  </a:lnTo>
                  <a:lnTo>
                    <a:pt x="14952" y="15483"/>
                  </a:lnTo>
                  <a:lnTo>
                    <a:pt x="14760" y="15673"/>
                  </a:lnTo>
                  <a:lnTo>
                    <a:pt x="14505" y="15364"/>
                  </a:lnTo>
                  <a:lnTo>
                    <a:pt x="14633" y="16091"/>
                  </a:lnTo>
                  <a:lnTo>
                    <a:pt x="14300" y="16162"/>
                  </a:lnTo>
                  <a:lnTo>
                    <a:pt x="14109" y="15852"/>
                  </a:lnTo>
                  <a:lnTo>
                    <a:pt x="13904" y="15173"/>
                  </a:lnTo>
                  <a:lnTo>
                    <a:pt x="13955" y="15054"/>
                  </a:lnTo>
                  <a:lnTo>
                    <a:pt x="13776" y="15054"/>
                  </a:lnTo>
                  <a:lnTo>
                    <a:pt x="13431" y="14553"/>
                  </a:lnTo>
                  <a:lnTo>
                    <a:pt x="13572" y="14362"/>
                  </a:lnTo>
                  <a:lnTo>
                    <a:pt x="13636" y="14195"/>
                  </a:lnTo>
                  <a:lnTo>
                    <a:pt x="13776" y="14493"/>
                  </a:lnTo>
                  <a:lnTo>
                    <a:pt x="13955" y="14243"/>
                  </a:lnTo>
                  <a:lnTo>
                    <a:pt x="13904" y="14064"/>
                  </a:lnTo>
                  <a:lnTo>
                    <a:pt x="13431" y="14243"/>
                  </a:lnTo>
                  <a:lnTo>
                    <a:pt x="13099" y="14243"/>
                  </a:lnTo>
                  <a:lnTo>
                    <a:pt x="12907" y="14064"/>
                  </a:lnTo>
                  <a:lnTo>
                    <a:pt x="13035" y="13874"/>
                  </a:lnTo>
                  <a:lnTo>
                    <a:pt x="12703" y="14005"/>
                  </a:lnTo>
                  <a:lnTo>
                    <a:pt x="12383" y="13683"/>
                  </a:lnTo>
                  <a:lnTo>
                    <a:pt x="11655" y="13564"/>
                  </a:lnTo>
                  <a:lnTo>
                    <a:pt x="11323" y="13194"/>
                  </a:lnTo>
                  <a:lnTo>
                    <a:pt x="11527" y="13075"/>
                  </a:lnTo>
                  <a:lnTo>
                    <a:pt x="11527" y="12896"/>
                  </a:lnTo>
                  <a:lnTo>
                    <a:pt x="11182" y="13075"/>
                  </a:lnTo>
                  <a:lnTo>
                    <a:pt x="10978" y="12896"/>
                  </a:lnTo>
                  <a:lnTo>
                    <a:pt x="10658" y="12586"/>
                  </a:lnTo>
                  <a:lnTo>
                    <a:pt x="10786" y="12396"/>
                  </a:lnTo>
                  <a:lnTo>
                    <a:pt x="11131" y="12217"/>
                  </a:lnTo>
                  <a:lnTo>
                    <a:pt x="10530" y="12277"/>
                  </a:lnTo>
                  <a:lnTo>
                    <a:pt x="10262" y="12277"/>
                  </a:lnTo>
                  <a:lnTo>
                    <a:pt x="10134" y="12217"/>
                  </a:lnTo>
                  <a:lnTo>
                    <a:pt x="10006" y="12217"/>
                  </a:lnTo>
                  <a:lnTo>
                    <a:pt x="9802" y="12467"/>
                  </a:lnTo>
                  <a:lnTo>
                    <a:pt x="9930" y="12706"/>
                  </a:lnTo>
                  <a:lnTo>
                    <a:pt x="9278" y="13194"/>
                  </a:lnTo>
                  <a:lnTo>
                    <a:pt x="8869" y="13075"/>
                  </a:lnTo>
                  <a:lnTo>
                    <a:pt x="8077" y="13504"/>
                  </a:lnTo>
                  <a:lnTo>
                    <a:pt x="7681" y="13683"/>
                  </a:lnTo>
                  <a:lnTo>
                    <a:pt x="7220" y="13683"/>
                  </a:lnTo>
                  <a:lnTo>
                    <a:pt x="7348" y="13504"/>
                  </a:lnTo>
                  <a:lnTo>
                    <a:pt x="8000" y="13194"/>
                  </a:lnTo>
                  <a:lnTo>
                    <a:pt x="7553" y="13194"/>
                  </a:lnTo>
                  <a:lnTo>
                    <a:pt x="7553" y="13075"/>
                  </a:lnTo>
                  <a:lnTo>
                    <a:pt x="7872" y="12765"/>
                  </a:lnTo>
                  <a:lnTo>
                    <a:pt x="8409" y="12217"/>
                  </a:lnTo>
                  <a:lnTo>
                    <a:pt x="8933" y="11955"/>
                  </a:lnTo>
                  <a:lnTo>
                    <a:pt x="9073" y="12098"/>
                  </a:lnTo>
                  <a:lnTo>
                    <a:pt x="9406" y="11955"/>
                  </a:lnTo>
                  <a:lnTo>
                    <a:pt x="9278" y="11907"/>
                  </a:lnTo>
                  <a:lnTo>
                    <a:pt x="9597" y="11657"/>
                  </a:lnTo>
                  <a:lnTo>
                    <a:pt x="9137" y="11657"/>
                  </a:lnTo>
                  <a:lnTo>
                    <a:pt x="9278" y="11418"/>
                  </a:lnTo>
                  <a:lnTo>
                    <a:pt x="8869" y="11657"/>
                  </a:lnTo>
                  <a:lnTo>
                    <a:pt x="8204" y="11955"/>
                  </a:lnTo>
                  <a:lnTo>
                    <a:pt x="7553" y="12467"/>
                  </a:lnTo>
                  <a:lnTo>
                    <a:pt x="7348" y="12467"/>
                  </a:lnTo>
                  <a:lnTo>
                    <a:pt x="7476" y="12706"/>
                  </a:lnTo>
                  <a:lnTo>
                    <a:pt x="7220" y="12765"/>
                  </a:lnTo>
                  <a:lnTo>
                    <a:pt x="6684" y="13075"/>
                  </a:lnTo>
                  <a:lnTo>
                    <a:pt x="5955" y="13564"/>
                  </a:lnTo>
                  <a:lnTo>
                    <a:pt x="6160" y="13683"/>
                  </a:lnTo>
                  <a:lnTo>
                    <a:pt x="6300" y="13874"/>
                  </a:lnTo>
                  <a:lnTo>
                    <a:pt x="5431" y="14493"/>
                  </a:lnTo>
                  <a:lnTo>
                    <a:pt x="4575" y="14875"/>
                  </a:lnTo>
                  <a:lnTo>
                    <a:pt x="3847" y="15292"/>
                  </a:lnTo>
                  <a:lnTo>
                    <a:pt x="2850" y="15852"/>
                  </a:lnTo>
                  <a:lnTo>
                    <a:pt x="2326" y="16162"/>
                  </a:lnTo>
                  <a:lnTo>
                    <a:pt x="1917" y="16460"/>
                  </a:lnTo>
                  <a:lnTo>
                    <a:pt x="1252" y="16770"/>
                  </a:lnTo>
                  <a:lnTo>
                    <a:pt x="1252" y="16603"/>
                  </a:lnTo>
                  <a:lnTo>
                    <a:pt x="920" y="16651"/>
                  </a:lnTo>
                  <a:lnTo>
                    <a:pt x="204" y="16841"/>
                  </a:lnTo>
                  <a:lnTo>
                    <a:pt x="268" y="16651"/>
                  </a:lnTo>
                  <a:lnTo>
                    <a:pt x="77" y="16770"/>
                  </a:lnTo>
                  <a:lnTo>
                    <a:pt x="0" y="16841"/>
                  </a:lnTo>
                  <a:lnTo>
                    <a:pt x="0" y="16651"/>
                  </a:lnTo>
                  <a:lnTo>
                    <a:pt x="0" y="16460"/>
                  </a:lnTo>
                  <a:lnTo>
                    <a:pt x="204" y="16281"/>
                  </a:lnTo>
                  <a:lnTo>
                    <a:pt x="792" y="16281"/>
                  </a:lnTo>
                  <a:lnTo>
                    <a:pt x="728" y="16341"/>
                  </a:lnTo>
                  <a:lnTo>
                    <a:pt x="792" y="16460"/>
                  </a:lnTo>
                  <a:lnTo>
                    <a:pt x="920" y="16341"/>
                  </a:lnTo>
                  <a:lnTo>
                    <a:pt x="1073" y="16460"/>
                  </a:lnTo>
                  <a:lnTo>
                    <a:pt x="1073" y="16162"/>
                  </a:lnTo>
                  <a:lnTo>
                    <a:pt x="1393" y="15852"/>
                  </a:lnTo>
                  <a:lnTo>
                    <a:pt x="2121" y="15483"/>
                  </a:lnTo>
                  <a:lnTo>
                    <a:pt x="2454" y="15542"/>
                  </a:lnTo>
                  <a:lnTo>
                    <a:pt x="2645" y="15173"/>
                  </a:lnTo>
                  <a:lnTo>
                    <a:pt x="3310" y="14875"/>
                  </a:lnTo>
                  <a:lnTo>
                    <a:pt x="3374" y="14875"/>
                  </a:lnTo>
                  <a:lnTo>
                    <a:pt x="3374" y="14803"/>
                  </a:lnTo>
                  <a:lnTo>
                    <a:pt x="3706" y="14195"/>
                  </a:lnTo>
                  <a:lnTo>
                    <a:pt x="3898" y="14005"/>
                  </a:lnTo>
                  <a:lnTo>
                    <a:pt x="4575" y="13385"/>
                  </a:lnTo>
                  <a:lnTo>
                    <a:pt x="3578" y="13564"/>
                  </a:lnTo>
                  <a:lnTo>
                    <a:pt x="3847" y="13075"/>
                  </a:lnTo>
                  <a:lnTo>
                    <a:pt x="3182" y="13754"/>
                  </a:lnTo>
                  <a:lnTo>
                    <a:pt x="3054" y="13194"/>
                  </a:lnTo>
                  <a:lnTo>
                    <a:pt x="2978" y="13266"/>
                  </a:lnTo>
                  <a:lnTo>
                    <a:pt x="2850" y="12956"/>
                  </a:lnTo>
                  <a:lnTo>
                    <a:pt x="2121" y="13266"/>
                  </a:lnTo>
                  <a:lnTo>
                    <a:pt x="1789" y="13194"/>
                  </a:lnTo>
                  <a:lnTo>
                    <a:pt x="1994" y="13075"/>
                  </a:lnTo>
                  <a:lnTo>
                    <a:pt x="2121" y="12706"/>
                  </a:lnTo>
                  <a:lnTo>
                    <a:pt x="2454" y="12396"/>
                  </a:lnTo>
                  <a:lnTo>
                    <a:pt x="2773" y="11287"/>
                  </a:lnTo>
                  <a:lnTo>
                    <a:pt x="2454" y="11776"/>
                  </a:lnTo>
                  <a:lnTo>
                    <a:pt x="1994" y="11776"/>
                  </a:lnTo>
                  <a:lnTo>
                    <a:pt x="1597" y="11657"/>
                  </a:lnTo>
                  <a:lnTo>
                    <a:pt x="1597" y="11168"/>
                  </a:lnTo>
                  <a:lnTo>
                    <a:pt x="1393" y="10787"/>
                  </a:lnTo>
                  <a:lnTo>
                    <a:pt x="1789" y="10489"/>
                  </a:lnTo>
                  <a:lnTo>
                    <a:pt x="2198" y="10787"/>
                  </a:lnTo>
                  <a:lnTo>
                    <a:pt x="2198" y="10977"/>
                  </a:lnTo>
                  <a:lnTo>
                    <a:pt x="2518" y="10667"/>
                  </a:lnTo>
                  <a:lnTo>
                    <a:pt x="2645" y="10179"/>
                  </a:lnTo>
                  <a:lnTo>
                    <a:pt x="2326" y="10369"/>
                  </a:lnTo>
                  <a:lnTo>
                    <a:pt x="2121" y="10489"/>
                  </a:lnTo>
                  <a:lnTo>
                    <a:pt x="1789" y="10298"/>
                  </a:lnTo>
                  <a:lnTo>
                    <a:pt x="1649" y="9809"/>
                  </a:lnTo>
                  <a:lnTo>
                    <a:pt x="1789" y="9499"/>
                  </a:lnTo>
                  <a:lnTo>
                    <a:pt x="1917" y="9321"/>
                  </a:lnTo>
                  <a:lnTo>
                    <a:pt x="2121" y="9321"/>
                  </a:lnTo>
                  <a:lnTo>
                    <a:pt x="2326" y="8880"/>
                  </a:lnTo>
                  <a:lnTo>
                    <a:pt x="2850" y="8510"/>
                  </a:lnTo>
                  <a:lnTo>
                    <a:pt x="3374" y="8331"/>
                  </a:lnTo>
                  <a:lnTo>
                    <a:pt x="3182" y="8331"/>
                  </a:lnTo>
                  <a:lnTo>
                    <a:pt x="3578" y="7890"/>
                  </a:lnTo>
                  <a:lnTo>
                    <a:pt x="4051" y="7771"/>
                  </a:lnTo>
                  <a:lnTo>
                    <a:pt x="3898" y="8081"/>
                  </a:lnTo>
                  <a:lnTo>
                    <a:pt x="4371" y="8081"/>
                  </a:lnTo>
                  <a:lnTo>
                    <a:pt x="4971" y="7712"/>
                  </a:lnTo>
                  <a:lnTo>
                    <a:pt x="5227" y="7771"/>
                  </a:lnTo>
                  <a:lnTo>
                    <a:pt x="5955" y="7521"/>
                  </a:lnTo>
                  <a:lnTo>
                    <a:pt x="6160" y="7032"/>
                  </a:lnTo>
                  <a:lnTo>
                    <a:pt x="6160" y="6722"/>
                  </a:lnTo>
                  <a:lnTo>
                    <a:pt x="6620" y="6472"/>
                  </a:lnTo>
                  <a:lnTo>
                    <a:pt x="6684" y="6234"/>
                  </a:lnTo>
                  <a:lnTo>
                    <a:pt x="6351" y="6281"/>
                  </a:lnTo>
                  <a:lnTo>
                    <a:pt x="5559" y="6603"/>
                  </a:lnTo>
                  <a:lnTo>
                    <a:pt x="5304" y="6424"/>
                  </a:lnTo>
                  <a:lnTo>
                    <a:pt x="5099" y="6234"/>
                  </a:lnTo>
                  <a:lnTo>
                    <a:pt x="4575" y="6234"/>
                  </a:lnTo>
                  <a:lnTo>
                    <a:pt x="4051" y="5793"/>
                  </a:lnTo>
                  <a:lnTo>
                    <a:pt x="4243" y="5423"/>
                  </a:lnTo>
                  <a:lnTo>
                    <a:pt x="4243" y="4934"/>
                  </a:lnTo>
                  <a:lnTo>
                    <a:pt x="4435" y="5113"/>
                  </a:lnTo>
                  <a:lnTo>
                    <a:pt x="4703" y="5304"/>
                  </a:lnTo>
                  <a:lnTo>
                    <a:pt x="4971" y="5185"/>
                  </a:lnTo>
                  <a:lnTo>
                    <a:pt x="4703" y="5113"/>
                  </a:lnTo>
                  <a:lnTo>
                    <a:pt x="4243" y="4696"/>
                  </a:lnTo>
                  <a:lnTo>
                    <a:pt x="4051" y="4505"/>
                  </a:lnTo>
                  <a:lnTo>
                    <a:pt x="4179" y="4184"/>
                  </a:lnTo>
                  <a:lnTo>
                    <a:pt x="4243" y="4184"/>
                  </a:lnTo>
                  <a:lnTo>
                    <a:pt x="5431" y="3886"/>
                  </a:lnTo>
                  <a:lnTo>
                    <a:pt x="5431" y="4017"/>
                  </a:lnTo>
                  <a:lnTo>
                    <a:pt x="5751" y="4017"/>
                  </a:lnTo>
                  <a:lnTo>
                    <a:pt x="5751" y="3886"/>
                  </a:lnTo>
                  <a:lnTo>
                    <a:pt x="6479" y="3635"/>
                  </a:lnTo>
                  <a:lnTo>
                    <a:pt x="6952" y="3695"/>
                  </a:lnTo>
                  <a:lnTo>
                    <a:pt x="6620" y="4017"/>
                  </a:lnTo>
                  <a:lnTo>
                    <a:pt x="6479" y="4315"/>
                  </a:lnTo>
                  <a:lnTo>
                    <a:pt x="7348" y="4696"/>
                  </a:lnTo>
                  <a:lnTo>
                    <a:pt x="7744" y="4505"/>
                  </a:lnTo>
                  <a:lnTo>
                    <a:pt x="7681" y="4815"/>
                  </a:lnTo>
                  <a:lnTo>
                    <a:pt x="7872" y="4505"/>
                  </a:lnTo>
                  <a:lnTo>
                    <a:pt x="7744" y="4315"/>
                  </a:lnTo>
                  <a:lnTo>
                    <a:pt x="7553" y="4315"/>
                  </a:lnTo>
                  <a:lnTo>
                    <a:pt x="7744" y="3635"/>
                  </a:lnTo>
                  <a:lnTo>
                    <a:pt x="7872" y="3635"/>
                  </a:lnTo>
                  <a:lnTo>
                    <a:pt x="7872" y="4136"/>
                  </a:lnTo>
                  <a:lnTo>
                    <a:pt x="8077" y="4374"/>
                  </a:lnTo>
                  <a:lnTo>
                    <a:pt x="8550" y="4505"/>
                  </a:lnTo>
                  <a:lnTo>
                    <a:pt x="8869" y="4184"/>
                  </a:lnTo>
                  <a:lnTo>
                    <a:pt x="8077" y="4017"/>
                  </a:lnTo>
                  <a:lnTo>
                    <a:pt x="8000" y="3886"/>
                  </a:lnTo>
                  <a:lnTo>
                    <a:pt x="8345" y="3635"/>
                  </a:lnTo>
                  <a:lnTo>
                    <a:pt x="7476" y="3206"/>
                  </a:lnTo>
                  <a:lnTo>
                    <a:pt x="7681" y="2527"/>
                  </a:lnTo>
                  <a:lnTo>
                    <a:pt x="7348" y="1538"/>
                  </a:lnTo>
                  <a:lnTo>
                    <a:pt x="7681" y="1538"/>
                  </a:lnTo>
                  <a:lnTo>
                    <a:pt x="8204" y="1049"/>
                  </a:lnTo>
                  <a:lnTo>
                    <a:pt x="8409" y="1240"/>
                  </a:lnTo>
                  <a:lnTo>
                    <a:pt x="9137" y="1287"/>
                  </a:lnTo>
                  <a:lnTo>
                    <a:pt x="9930" y="1108"/>
                  </a:lnTo>
                  <a:lnTo>
                    <a:pt x="10454" y="739"/>
                  </a:lnTo>
                  <a:lnTo>
                    <a:pt x="11527" y="310"/>
                  </a:lnTo>
                  <a:lnTo>
                    <a:pt x="12575" y="238"/>
                  </a:lnTo>
                  <a:lnTo>
                    <a:pt x="12383" y="608"/>
                  </a:lnTo>
                  <a:lnTo>
                    <a:pt x="12780" y="429"/>
                  </a:lnTo>
                  <a:lnTo>
                    <a:pt x="12780" y="238"/>
                  </a:lnTo>
                  <a:lnTo>
                    <a:pt x="13380" y="0"/>
                  </a:lnTo>
                  <a:lnTo>
                    <a:pt x="13955" y="310"/>
                  </a:lnTo>
                  <a:lnTo>
                    <a:pt x="15029" y="0"/>
                  </a:lnTo>
                  <a:lnTo>
                    <a:pt x="15157" y="310"/>
                  </a:lnTo>
                  <a:lnTo>
                    <a:pt x="14505" y="608"/>
                  </a:lnTo>
                  <a:lnTo>
                    <a:pt x="15361" y="489"/>
                  </a:lnTo>
                  <a:lnTo>
                    <a:pt x="15284" y="918"/>
                  </a:lnTo>
                  <a:lnTo>
                    <a:pt x="15553" y="799"/>
                  </a:lnTo>
                  <a:lnTo>
                    <a:pt x="15885" y="918"/>
                  </a:lnTo>
                  <a:lnTo>
                    <a:pt x="16204" y="1240"/>
                  </a:lnTo>
                  <a:lnTo>
                    <a:pt x="15885" y="1287"/>
                  </a:lnTo>
                  <a:lnTo>
                    <a:pt x="16153" y="1538"/>
                  </a:lnTo>
                  <a:lnTo>
                    <a:pt x="15885" y="1538"/>
                  </a:lnTo>
                  <a:lnTo>
                    <a:pt x="16358" y="1728"/>
                  </a:lnTo>
                  <a:lnTo>
                    <a:pt x="16013" y="2098"/>
                  </a:lnTo>
                  <a:lnTo>
                    <a:pt x="16882" y="1728"/>
                  </a:lnTo>
                  <a:lnTo>
                    <a:pt x="17214" y="1776"/>
                  </a:lnTo>
                  <a:lnTo>
                    <a:pt x="17406" y="1919"/>
                  </a:lnTo>
                  <a:lnTo>
                    <a:pt x="17610" y="2336"/>
                  </a:lnTo>
                  <a:lnTo>
                    <a:pt x="17610" y="2527"/>
                  </a:lnTo>
                  <a:lnTo>
                    <a:pt x="18134" y="2527"/>
                  </a:lnTo>
                  <a:lnTo>
                    <a:pt x="18466" y="2896"/>
                  </a:lnTo>
                  <a:lnTo>
                    <a:pt x="19182" y="3015"/>
                  </a:lnTo>
                  <a:lnTo>
                    <a:pt x="19987" y="3826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94" name="Freeform 274">
              <a:extLst>
                <a:ext uri="{FF2B5EF4-FFF2-40B4-BE49-F238E27FC236}">
                  <a16:creationId xmlns:a16="http://schemas.microsoft.com/office/drawing/2014/main" id="{42FEA022-A43B-A1CC-04C6-5E35BA12A861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4" y="3916"/>
              <a:ext cx="30" cy="28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0000" h="20000">
                  <a:moveTo>
                    <a:pt x="4324" y="19706"/>
                  </a:moveTo>
                  <a:lnTo>
                    <a:pt x="0" y="13529"/>
                  </a:lnTo>
                  <a:lnTo>
                    <a:pt x="4324" y="5882"/>
                  </a:lnTo>
                  <a:lnTo>
                    <a:pt x="7027" y="0"/>
                  </a:lnTo>
                  <a:lnTo>
                    <a:pt x="11081" y="0"/>
                  </a:lnTo>
                  <a:lnTo>
                    <a:pt x="15405" y="0"/>
                  </a:lnTo>
                  <a:lnTo>
                    <a:pt x="18378" y="4706"/>
                  </a:lnTo>
                  <a:lnTo>
                    <a:pt x="19730" y="5882"/>
                  </a:lnTo>
                  <a:lnTo>
                    <a:pt x="11081" y="12059"/>
                  </a:lnTo>
                  <a:lnTo>
                    <a:pt x="4324" y="19706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95" name="Freeform 275">
              <a:extLst>
                <a:ext uri="{FF2B5EF4-FFF2-40B4-BE49-F238E27FC236}">
                  <a16:creationId xmlns:a16="http://schemas.microsoft.com/office/drawing/2014/main" id="{45C0FB67-8BA1-FA5A-7373-0DF6AF6DF154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3" y="3918"/>
              <a:ext cx="23" cy="22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0000" h="20000">
                  <a:moveTo>
                    <a:pt x="5517" y="19630"/>
                  </a:moveTo>
                  <a:lnTo>
                    <a:pt x="0" y="15556"/>
                  </a:lnTo>
                  <a:lnTo>
                    <a:pt x="3448" y="0"/>
                  </a:lnTo>
                  <a:lnTo>
                    <a:pt x="19655" y="0"/>
                  </a:lnTo>
                  <a:lnTo>
                    <a:pt x="14138" y="13704"/>
                  </a:lnTo>
                  <a:lnTo>
                    <a:pt x="5517" y="19630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96" name="Freeform 276">
              <a:extLst>
                <a:ext uri="{FF2B5EF4-FFF2-40B4-BE49-F238E27FC236}">
                  <a16:creationId xmlns:a16="http://schemas.microsoft.com/office/drawing/2014/main" id="{379697D2-DA89-0C54-9EE0-74A452245CA8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4" y="2778"/>
              <a:ext cx="50" cy="69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0000" h="20000">
                  <a:moveTo>
                    <a:pt x="4960" y="0"/>
                  </a:moveTo>
                  <a:lnTo>
                    <a:pt x="11680" y="1850"/>
                  </a:lnTo>
                  <a:lnTo>
                    <a:pt x="18240" y="6012"/>
                  </a:lnTo>
                  <a:lnTo>
                    <a:pt x="19840" y="9017"/>
                  </a:lnTo>
                  <a:lnTo>
                    <a:pt x="17440" y="13757"/>
                  </a:lnTo>
                  <a:lnTo>
                    <a:pt x="13280" y="18613"/>
                  </a:lnTo>
                  <a:lnTo>
                    <a:pt x="4960" y="19884"/>
                  </a:lnTo>
                  <a:lnTo>
                    <a:pt x="0" y="17457"/>
                  </a:lnTo>
                  <a:lnTo>
                    <a:pt x="4160" y="12601"/>
                  </a:lnTo>
                  <a:lnTo>
                    <a:pt x="2560" y="9711"/>
                  </a:lnTo>
                  <a:lnTo>
                    <a:pt x="960" y="3121"/>
                  </a:lnTo>
                  <a:lnTo>
                    <a:pt x="4960" y="0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97" name="Freeform 277">
              <a:extLst>
                <a:ext uri="{FF2B5EF4-FFF2-40B4-BE49-F238E27FC236}">
                  <a16:creationId xmlns:a16="http://schemas.microsoft.com/office/drawing/2014/main" id="{8646A3AC-A806-5EF4-B4CC-A7CAD34351AC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8" y="2542"/>
              <a:ext cx="32" cy="13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0000" h="20000">
                  <a:moveTo>
                    <a:pt x="15897" y="19375"/>
                  </a:moveTo>
                  <a:lnTo>
                    <a:pt x="0" y="13125"/>
                  </a:lnTo>
                  <a:lnTo>
                    <a:pt x="2564" y="0"/>
                  </a:lnTo>
                  <a:lnTo>
                    <a:pt x="13077" y="3750"/>
                  </a:lnTo>
                  <a:lnTo>
                    <a:pt x="19744" y="9375"/>
                  </a:lnTo>
                  <a:lnTo>
                    <a:pt x="15897" y="19375"/>
                  </a:lnTo>
                  <a:close/>
                </a:path>
              </a:pathLst>
            </a:custGeom>
            <a:grpFill/>
            <a:ln w="3175" cap="flat">
              <a:solidFill>
                <a:schemeClr val="bg1">
                  <a:alpha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98" name="Freeform 278">
              <a:extLst>
                <a:ext uri="{FF2B5EF4-FFF2-40B4-BE49-F238E27FC236}">
                  <a16:creationId xmlns:a16="http://schemas.microsoft.com/office/drawing/2014/main" id="{565FAF13-19E3-D9A1-D661-610F2C2CA1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5" y="3099"/>
              <a:ext cx="707" cy="640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w 20000"/>
                <a:gd name="T75" fmla="*/ 0 h 20000"/>
                <a:gd name="T76" fmla="*/ 0 w 20000"/>
                <a:gd name="T77" fmla="*/ 0 h 20000"/>
                <a:gd name="T78" fmla="*/ 0 w 20000"/>
                <a:gd name="T79" fmla="*/ 0 h 20000"/>
                <a:gd name="T80" fmla="*/ 0 w 20000"/>
                <a:gd name="T81" fmla="*/ 0 h 20000"/>
                <a:gd name="T82" fmla="*/ 0 w 20000"/>
                <a:gd name="T83" fmla="*/ 0 h 20000"/>
                <a:gd name="T84" fmla="*/ 0 w 20000"/>
                <a:gd name="T85" fmla="*/ 0 h 20000"/>
                <a:gd name="T86" fmla="*/ 0 w 20000"/>
                <a:gd name="T87" fmla="*/ 0 h 20000"/>
                <a:gd name="T88" fmla="*/ 0 w 20000"/>
                <a:gd name="T89" fmla="*/ 0 h 20000"/>
                <a:gd name="T90" fmla="*/ 0 w 20000"/>
                <a:gd name="T91" fmla="*/ 0 h 20000"/>
                <a:gd name="T92" fmla="*/ 0 w 20000"/>
                <a:gd name="T93" fmla="*/ 0 h 20000"/>
                <a:gd name="T94" fmla="*/ 0 w 20000"/>
                <a:gd name="T95" fmla="*/ 0 h 20000"/>
                <a:gd name="T96" fmla="*/ 0 w 20000"/>
                <a:gd name="T97" fmla="*/ 0 h 20000"/>
                <a:gd name="T98" fmla="*/ 0 w 20000"/>
                <a:gd name="T99" fmla="*/ 0 h 20000"/>
                <a:gd name="T100" fmla="*/ 0 w 20000"/>
                <a:gd name="T101" fmla="*/ 0 h 20000"/>
                <a:gd name="T102" fmla="*/ 0 w 20000"/>
                <a:gd name="T103" fmla="*/ 0 h 20000"/>
                <a:gd name="T104" fmla="*/ 0 w 20000"/>
                <a:gd name="T105" fmla="*/ 0 h 20000"/>
                <a:gd name="T106" fmla="*/ 0 w 20000"/>
                <a:gd name="T107" fmla="*/ 0 h 20000"/>
                <a:gd name="T108" fmla="*/ 0 w 20000"/>
                <a:gd name="T109" fmla="*/ 0 h 20000"/>
                <a:gd name="T110" fmla="*/ 0 w 20000"/>
                <a:gd name="T111" fmla="*/ 0 h 20000"/>
                <a:gd name="T112" fmla="*/ 0 w 20000"/>
                <a:gd name="T113" fmla="*/ 0 h 20000"/>
                <a:gd name="T114" fmla="*/ 0 w 20000"/>
                <a:gd name="T115" fmla="*/ 0 h 20000"/>
                <a:gd name="T116" fmla="*/ 0 w 20000"/>
                <a:gd name="T117" fmla="*/ 0 h 20000"/>
                <a:gd name="T118" fmla="*/ 0 w 20000"/>
                <a:gd name="T119" fmla="*/ 0 h 20000"/>
                <a:gd name="T120" fmla="*/ 0 w 20000"/>
                <a:gd name="T121" fmla="*/ 0 h 2000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20000" h="20000">
                  <a:moveTo>
                    <a:pt x="14714" y="19988"/>
                  </a:moveTo>
                  <a:lnTo>
                    <a:pt x="14488" y="19613"/>
                  </a:lnTo>
                  <a:lnTo>
                    <a:pt x="14420" y="19475"/>
                  </a:lnTo>
                  <a:lnTo>
                    <a:pt x="14420" y="19350"/>
                  </a:lnTo>
                  <a:lnTo>
                    <a:pt x="14420" y="19150"/>
                  </a:lnTo>
                  <a:lnTo>
                    <a:pt x="14137" y="19350"/>
                  </a:lnTo>
                  <a:lnTo>
                    <a:pt x="14024" y="19350"/>
                  </a:lnTo>
                  <a:lnTo>
                    <a:pt x="14250" y="19150"/>
                  </a:lnTo>
                  <a:lnTo>
                    <a:pt x="14250" y="18950"/>
                  </a:lnTo>
                  <a:lnTo>
                    <a:pt x="13956" y="19025"/>
                  </a:lnTo>
                  <a:lnTo>
                    <a:pt x="14024" y="19025"/>
                  </a:lnTo>
                  <a:lnTo>
                    <a:pt x="14024" y="19275"/>
                  </a:lnTo>
                  <a:lnTo>
                    <a:pt x="13367" y="19663"/>
                  </a:lnTo>
                  <a:lnTo>
                    <a:pt x="13073" y="19350"/>
                  </a:lnTo>
                  <a:lnTo>
                    <a:pt x="12779" y="19275"/>
                  </a:lnTo>
                  <a:lnTo>
                    <a:pt x="12609" y="19025"/>
                  </a:lnTo>
                  <a:lnTo>
                    <a:pt x="12541" y="19150"/>
                  </a:lnTo>
                  <a:lnTo>
                    <a:pt x="12247" y="18950"/>
                  </a:lnTo>
                  <a:lnTo>
                    <a:pt x="12020" y="18825"/>
                  </a:lnTo>
                  <a:lnTo>
                    <a:pt x="11964" y="18638"/>
                  </a:lnTo>
                  <a:lnTo>
                    <a:pt x="11783" y="18313"/>
                  </a:lnTo>
                  <a:lnTo>
                    <a:pt x="11783" y="17988"/>
                  </a:lnTo>
                  <a:lnTo>
                    <a:pt x="11964" y="17600"/>
                  </a:lnTo>
                  <a:lnTo>
                    <a:pt x="11669" y="16950"/>
                  </a:lnTo>
                  <a:lnTo>
                    <a:pt x="11851" y="16825"/>
                  </a:lnTo>
                  <a:lnTo>
                    <a:pt x="11851" y="16750"/>
                  </a:lnTo>
                  <a:lnTo>
                    <a:pt x="11545" y="16750"/>
                  </a:lnTo>
                  <a:lnTo>
                    <a:pt x="11319" y="16825"/>
                  </a:lnTo>
                  <a:lnTo>
                    <a:pt x="11500" y="16625"/>
                  </a:lnTo>
                  <a:lnTo>
                    <a:pt x="11545" y="16313"/>
                  </a:lnTo>
                  <a:lnTo>
                    <a:pt x="11500" y="15725"/>
                  </a:lnTo>
                  <a:lnTo>
                    <a:pt x="11319" y="15913"/>
                  </a:lnTo>
                  <a:lnTo>
                    <a:pt x="11081" y="16438"/>
                  </a:lnTo>
                  <a:lnTo>
                    <a:pt x="10900" y="16438"/>
                  </a:lnTo>
                  <a:lnTo>
                    <a:pt x="10730" y="16563"/>
                  </a:lnTo>
                  <a:lnTo>
                    <a:pt x="10787" y="16313"/>
                  </a:lnTo>
                  <a:lnTo>
                    <a:pt x="11024" y="16313"/>
                  </a:lnTo>
                  <a:lnTo>
                    <a:pt x="11081" y="15788"/>
                  </a:lnTo>
                  <a:lnTo>
                    <a:pt x="11364" y="15400"/>
                  </a:lnTo>
                  <a:lnTo>
                    <a:pt x="11500" y="15075"/>
                  </a:lnTo>
                  <a:lnTo>
                    <a:pt x="11545" y="14938"/>
                  </a:lnTo>
                  <a:lnTo>
                    <a:pt x="11545" y="14425"/>
                  </a:lnTo>
                  <a:lnTo>
                    <a:pt x="11500" y="14888"/>
                  </a:lnTo>
                  <a:lnTo>
                    <a:pt x="11364" y="14888"/>
                  </a:lnTo>
                  <a:lnTo>
                    <a:pt x="11081" y="15275"/>
                  </a:lnTo>
                  <a:lnTo>
                    <a:pt x="10787" y="15463"/>
                  </a:lnTo>
                  <a:lnTo>
                    <a:pt x="10436" y="15788"/>
                  </a:lnTo>
                  <a:lnTo>
                    <a:pt x="10255" y="16038"/>
                  </a:lnTo>
                  <a:lnTo>
                    <a:pt x="10323" y="16238"/>
                  </a:lnTo>
                  <a:lnTo>
                    <a:pt x="10141" y="16238"/>
                  </a:lnTo>
                  <a:lnTo>
                    <a:pt x="10085" y="16038"/>
                  </a:lnTo>
                  <a:lnTo>
                    <a:pt x="10085" y="15913"/>
                  </a:lnTo>
                  <a:lnTo>
                    <a:pt x="10085" y="15600"/>
                  </a:lnTo>
                  <a:lnTo>
                    <a:pt x="9972" y="15275"/>
                  </a:lnTo>
                  <a:lnTo>
                    <a:pt x="9859" y="14938"/>
                  </a:lnTo>
                  <a:lnTo>
                    <a:pt x="9677" y="14888"/>
                  </a:lnTo>
                  <a:lnTo>
                    <a:pt x="9677" y="14550"/>
                  </a:lnTo>
                  <a:lnTo>
                    <a:pt x="9791" y="14425"/>
                  </a:lnTo>
                  <a:lnTo>
                    <a:pt x="9553" y="14375"/>
                  </a:lnTo>
                  <a:lnTo>
                    <a:pt x="9677" y="14225"/>
                  </a:lnTo>
                  <a:lnTo>
                    <a:pt x="9496" y="14038"/>
                  </a:lnTo>
                  <a:lnTo>
                    <a:pt x="9327" y="14100"/>
                  </a:lnTo>
                  <a:lnTo>
                    <a:pt x="9089" y="13913"/>
                  </a:lnTo>
                  <a:lnTo>
                    <a:pt x="8908" y="13913"/>
                  </a:lnTo>
                  <a:lnTo>
                    <a:pt x="8444" y="13525"/>
                  </a:lnTo>
                  <a:lnTo>
                    <a:pt x="7980" y="13588"/>
                  </a:lnTo>
                  <a:lnTo>
                    <a:pt x="7097" y="13713"/>
                  </a:lnTo>
                  <a:lnTo>
                    <a:pt x="6271" y="14038"/>
                  </a:lnTo>
                  <a:lnTo>
                    <a:pt x="5806" y="13913"/>
                  </a:lnTo>
                  <a:lnTo>
                    <a:pt x="5048" y="14225"/>
                  </a:lnTo>
                  <a:lnTo>
                    <a:pt x="4743" y="14425"/>
                  </a:lnTo>
                  <a:lnTo>
                    <a:pt x="4584" y="14750"/>
                  </a:lnTo>
                  <a:lnTo>
                    <a:pt x="4460" y="14938"/>
                  </a:lnTo>
                  <a:lnTo>
                    <a:pt x="4165" y="15075"/>
                  </a:lnTo>
                  <a:lnTo>
                    <a:pt x="4097" y="15075"/>
                  </a:lnTo>
                  <a:lnTo>
                    <a:pt x="3814" y="15075"/>
                  </a:lnTo>
                  <a:lnTo>
                    <a:pt x="3633" y="15200"/>
                  </a:lnTo>
                  <a:lnTo>
                    <a:pt x="3520" y="14938"/>
                  </a:lnTo>
                  <a:lnTo>
                    <a:pt x="2932" y="14888"/>
                  </a:lnTo>
                  <a:lnTo>
                    <a:pt x="2637" y="14938"/>
                  </a:lnTo>
                  <a:lnTo>
                    <a:pt x="2173" y="15200"/>
                  </a:lnTo>
                  <a:lnTo>
                    <a:pt x="2105" y="15275"/>
                  </a:lnTo>
                  <a:lnTo>
                    <a:pt x="1822" y="15400"/>
                  </a:lnTo>
                  <a:lnTo>
                    <a:pt x="1415" y="15600"/>
                  </a:lnTo>
                  <a:lnTo>
                    <a:pt x="1177" y="15725"/>
                  </a:lnTo>
                  <a:lnTo>
                    <a:pt x="770" y="15725"/>
                  </a:lnTo>
                  <a:lnTo>
                    <a:pt x="464" y="15463"/>
                  </a:lnTo>
                  <a:lnTo>
                    <a:pt x="294" y="15200"/>
                  </a:lnTo>
                  <a:lnTo>
                    <a:pt x="0" y="15075"/>
                  </a:lnTo>
                  <a:lnTo>
                    <a:pt x="113" y="14688"/>
                  </a:lnTo>
                  <a:lnTo>
                    <a:pt x="181" y="14688"/>
                  </a:lnTo>
                  <a:lnTo>
                    <a:pt x="419" y="14550"/>
                  </a:lnTo>
                  <a:lnTo>
                    <a:pt x="464" y="14038"/>
                  </a:lnTo>
                  <a:lnTo>
                    <a:pt x="589" y="14038"/>
                  </a:lnTo>
                  <a:lnTo>
                    <a:pt x="770" y="13525"/>
                  </a:lnTo>
                  <a:lnTo>
                    <a:pt x="702" y="13075"/>
                  </a:lnTo>
                  <a:lnTo>
                    <a:pt x="464" y="12225"/>
                  </a:lnTo>
                  <a:lnTo>
                    <a:pt x="589" y="11513"/>
                  </a:lnTo>
                  <a:lnTo>
                    <a:pt x="464" y="11125"/>
                  </a:lnTo>
                  <a:lnTo>
                    <a:pt x="294" y="10875"/>
                  </a:lnTo>
                  <a:lnTo>
                    <a:pt x="419" y="10475"/>
                  </a:lnTo>
                  <a:lnTo>
                    <a:pt x="181" y="10038"/>
                  </a:lnTo>
                  <a:lnTo>
                    <a:pt x="0" y="9450"/>
                  </a:lnTo>
                  <a:lnTo>
                    <a:pt x="113" y="9450"/>
                  </a:lnTo>
                  <a:lnTo>
                    <a:pt x="181" y="9775"/>
                  </a:lnTo>
                  <a:lnTo>
                    <a:pt x="294" y="9775"/>
                  </a:lnTo>
                  <a:lnTo>
                    <a:pt x="181" y="9450"/>
                  </a:lnTo>
                  <a:lnTo>
                    <a:pt x="181" y="9125"/>
                  </a:lnTo>
                  <a:lnTo>
                    <a:pt x="294" y="9250"/>
                  </a:lnTo>
                  <a:lnTo>
                    <a:pt x="294" y="9450"/>
                  </a:lnTo>
                  <a:lnTo>
                    <a:pt x="419" y="9450"/>
                  </a:lnTo>
                  <a:lnTo>
                    <a:pt x="464" y="9650"/>
                  </a:lnTo>
                  <a:lnTo>
                    <a:pt x="464" y="9250"/>
                  </a:lnTo>
                  <a:lnTo>
                    <a:pt x="419" y="8988"/>
                  </a:lnTo>
                  <a:lnTo>
                    <a:pt x="294" y="8275"/>
                  </a:lnTo>
                  <a:lnTo>
                    <a:pt x="294" y="8088"/>
                  </a:lnTo>
                  <a:lnTo>
                    <a:pt x="464" y="7638"/>
                  </a:lnTo>
                  <a:lnTo>
                    <a:pt x="589" y="7250"/>
                  </a:lnTo>
                  <a:lnTo>
                    <a:pt x="702" y="6925"/>
                  </a:lnTo>
                  <a:lnTo>
                    <a:pt x="883" y="6613"/>
                  </a:lnTo>
                  <a:lnTo>
                    <a:pt x="770" y="7050"/>
                  </a:lnTo>
                  <a:lnTo>
                    <a:pt x="883" y="7050"/>
                  </a:lnTo>
                  <a:lnTo>
                    <a:pt x="1064" y="6613"/>
                  </a:lnTo>
                  <a:lnTo>
                    <a:pt x="1347" y="6538"/>
                  </a:lnTo>
                  <a:lnTo>
                    <a:pt x="1709" y="6275"/>
                  </a:lnTo>
                  <a:lnTo>
                    <a:pt x="2286" y="5950"/>
                  </a:lnTo>
                  <a:lnTo>
                    <a:pt x="2592" y="5950"/>
                  </a:lnTo>
                  <a:lnTo>
                    <a:pt x="2875" y="5750"/>
                  </a:lnTo>
                  <a:lnTo>
                    <a:pt x="3169" y="5750"/>
                  </a:lnTo>
                  <a:lnTo>
                    <a:pt x="3407" y="5700"/>
                  </a:lnTo>
                  <a:lnTo>
                    <a:pt x="3701" y="5563"/>
                  </a:lnTo>
                  <a:lnTo>
                    <a:pt x="4584" y="5175"/>
                  </a:lnTo>
                  <a:lnTo>
                    <a:pt x="4867" y="4600"/>
                  </a:lnTo>
                  <a:lnTo>
                    <a:pt x="5093" y="4525"/>
                  </a:lnTo>
                  <a:lnTo>
                    <a:pt x="5093" y="4338"/>
                  </a:lnTo>
                  <a:lnTo>
                    <a:pt x="5093" y="4013"/>
                  </a:lnTo>
                  <a:lnTo>
                    <a:pt x="5399" y="3550"/>
                  </a:lnTo>
                  <a:lnTo>
                    <a:pt x="5512" y="3363"/>
                  </a:lnTo>
                  <a:lnTo>
                    <a:pt x="5625" y="3363"/>
                  </a:lnTo>
                  <a:lnTo>
                    <a:pt x="5693" y="3550"/>
                  </a:lnTo>
                  <a:lnTo>
                    <a:pt x="5863" y="4013"/>
                  </a:lnTo>
                  <a:lnTo>
                    <a:pt x="5863" y="3688"/>
                  </a:lnTo>
                  <a:lnTo>
                    <a:pt x="6089" y="3825"/>
                  </a:lnTo>
                  <a:lnTo>
                    <a:pt x="5976" y="3550"/>
                  </a:lnTo>
                  <a:lnTo>
                    <a:pt x="5863" y="3238"/>
                  </a:lnTo>
                  <a:lnTo>
                    <a:pt x="5976" y="3163"/>
                  </a:lnTo>
                  <a:lnTo>
                    <a:pt x="6089" y="3363"/>
                  </a:lnTo>
                  <a:lnTo>
                    <a:pt x="6157" y="3238"/>
                  </a:lnTo>
                  <a:lnTo>
                    <a:pt x="6271" y="3363"/>
                  </a:lnTo>
                  <a:lnTo>
                    <a:pt x="6452" y="3363"/>
                  </a:lnTo>
                  <a:lnTo>
                    <a:pt x="6338" y="3363"/>
                  </a:lnTo>
                  <a:lnTo>
                    <a:pt x="6338" y="3163"/>
                  </a:lnTo>
                  <a:lnTo>
                    <a:pt x="6338" y="2988"/>
                  </a:lnTo>
                  <a:lnTo>
                    <a:pt x="6565" y="2713"/>
                  </a:lnTo>
                  <a:lnTo>
                    <a:pt x="6621" y="2838"/>
                  </a:lnTo>
                  <a:lnTo>
                    <a:pt x="6621" y="2650"/>
                  </a:lnTo>
                  <a:lnTo>
                    <a:pt x="6735" y="2525"/>
                  </a:lnTo>
                  <a:lnTo>
                    <a:pt x="6916" y="2650"/>
                  </a:lnTo>
                  <a:lnTo>
                    <a:pt x="6735" y="2325"/>
                  </a:lnTo>
                  <a:lnTo>
                    <a:pt x="7040" y="2138"/>
                  </a:lnTo>
                  <a:lnTo>
                    <a:pt x="7097" y="2325"/>
                  </a:lnTo>
                  <a:lnTo>
                    <a:pt x="7391" y="1888"/>
                  </a:lnTo>
                  <a:lnTo>
                    <a:pt x="7504" y="1813"/>
                  </a:lnTo>
                  <a:lnTo>
                    <a:pt x="7561" y="2013"/>
                  </a:lnTo>
                  <a:lnTo>
                    <a:pt x="7799" y="1688"/>
                  </a:lnTo>
                  <a:lnTo>
                    <a:pt x="7866" y="1888"/>
                  </a:lnTo>
                  <a:lnTo>
                    <a:pt x="8331" y="2325"/>
                  </a:lnTo>
                  <a:lnTo>
                    <a:pt x="8149" y="2525"/>
                  </a:lnTo>
                  <a:lnTo>
                    <a:pt x="8263" y="2713"/>
                  </a:lnTo>
                  <a:lnTo>
                    <a:pt x="8444" y="2450"/>
                  </a:lnTo>
                  <a:lnTo>
                    <a:pt x="8613" y="2525"/>
                  </a:lnTo>
                  <a:lnTo>
                    <a:pt x="8795" y="2650"/>
                  </a:lnTo>
                  <a:lnTo>
                    <a:pt x="8908" y="2525"/>
                  </a:lnTo>
                  <a:lnTo>
                    <a:pt x="9089" y="2713"/>
                  </a:lnTo>
                  <a:lnTo>
                    <a:pt x="9032" y="2525"/>
                  </a:lnTo>
                  <a:lnTo>
                    <a:pt x="9089" y="2525"/>
                  </a:lnTo>
                  <a:lnTo>
                    <a:pt x="8908" y="2138"/>
                  </a:lnTo>
                  <a:lnTo>
                    <a:pt x="9089" y="1888"/>
                  </a:lnTo>
                  <a:lnTo>
                    <a:pt x="9213" y="1613"/>
                  </a:lnTo>
                  <a:lnTo>
                    <a:pt x="9372" y="1613"/>
                  </a:lnTo>
                  <a:lnTo>
                    <a:pt x="9327" y="1300"/>
                  </a:lnTo>
                  <a:lnTo>
                    <a:pt x="9553" y="1100"/>
                  </a:lnTo>
                  <a:lnTo>
                    <a:pt x="9791" y="1100"/>
                  </a:lnTo>
                  <a:lnTo>
                    <a:pt x="9791" y="975"/>
                  </a:lnTo>
                  <a:lnTo>
                    <a:pt x="9859" y="838"/>
                  </a:lnTo>
                  <a:lnTo>
                    <a:pt x="10549" y="838"/>
                  </a:lnTo>
                  <a:lnTo>
                    <a:pt x="10617" y="838"/>
                  </a:lnTo>
                  <a:lnTo>
                    <a:pt x="10549" y="463"/>
                  </a:lnTo>
                  <a:lnTo>
                    <a:pt x="10436" y="463"/>
                  </a:lnTo>
                  <a:lnTo>
                    <a:pt x="10323" y="263"/>
                  </a:lnTo>
                  <a:lnTo>
                    <a:pt x="10549" y="263"/>
                  </a:lnTo>
                  <a:lnTo>
                    <a:pt x="10730" y="325"/>
                  </a:lnTo>
                  <a:lnTo>
                    <a:pt x="10787" y="325"/>
                  </a:lnTo>
                  <a:lnTo>
                    <a:pt x="10900" y="513"/>
                  </a:lnTo>
                  <a:lnTo>
                    <a:pt x="11319" y="638"/>
                  </a:lnTo>
                  <a:lnTo>
                    <a:pt x="11364" y="775"/>
                  </a:lnTo>
                  <a:lnTo>
                    <a:pt x="11669" y="775"/>
                  </a:lnTo>
                  <a:lnTo>
                    <a:pt x="11851" y="838"/>
                  </a:lnTo>
                  <a:lnTo>
                    <a:pt x="12134" y="775"/>
                  </a:lnTo>
                  <a:lnTo>
                    <a:pt x="12315" y="838"/>
                  </a:lnTo>
                  <a:lnTo>
                    <a:pt x="12428" y="975"/>
                  </a:lnTo>
                  <a:lnTo>
                    <a:pt x="12541" y="1100"/>
                  </a:lnTo>
                  <a:lnTo>
                    <a:pt x="12428" y="838"/>
                  </a:lnTo>
                  <a:lnTo>
                    <a:pt x="12609" y="775"/>
                  </a:lnTo>
                  <a:lnTo>
                    <a:pt x="12722" y="838"/>
                  </a:lnTo>
                  <a:lnTo>
                    <a:pt x="12779" y="975"/>
                  </a:lnTo>
                  <a:lnTo>
                    <a:pt x="12609" y="1175"/>
                  </a:lnTo>
                  <a:lnTo>
                    <a:pt x="12609" y="1300"/>
                  </a:lnTo>
                  <a:lnTo>
                    <a:pt x="12541" y="1488"/>
                  </a:lnTo>
                  <a:lnTo>
                    <a:pt x="12541" y="1350"/>
                  </a:lnTo>
                  <a:lnTo>
                    <a:pt x="12315" y="1488"/>
                  </a:lnTo>
                  <a:lnTo>
                    <a:pt x="12247" y="1688"/>
                  </a:lnTo>
                  <a:lnTo>
                    <a:pt x="12247" y="1813"/>
                  </a:lnTo>
                  <a:lnTo>
                    <a:pt x="12247" y="2013"/>
                  </a:lnTo>
                  <a:lnTo>
                    <a:pt x="11964" y="2525"/>
                  </a:lnTo>
                  <a:lnTo>
                    <a:pt x="12247" y="2838"/>
                  </a:lnTo>
                  <a:lnTo>
                    <a:pt x="12315" y="2988"/>
                  </a:lnTo>
                  <a:lnTo>
                    <a:pt x="12541" y="3038"/>
                  </a:lnTo>
                  <a:lnTo>
                    <a:pt x="12609" y="3238"/>
                  </a:lnTo>
                  <a:lnTo>
                    <a:pt x="13073" y="3688"/>
                  </a:lnTo>
                  <a:lnTo>
                    <a:pt x="13662" y="3825"/>
                  </a:lnTo>
                  <a:lnTo>
                    <a:pt x="13662" y="4075"/>
                  </a:lnTo>
                  <a:lnTo>
                    <a:pt x="14137" y="4338"/>
                  </a:lnTo>
                  <a:lnTo>
                    <a:pt x="14307" y="4338"/>
                  </a:lnTo>
                  <a:lnTo>
                    <a:pt x="14488" y="4213"/>
                  </a:lnTo>
                  <a:lnTo>
                    <a:pt x="14771" y="3550"/>
                  </a:lnTo>
                  <a:lnTo>
                    <a:pt x="15065" y="2450"/>
                  </a:lnTo>
                  <a:lnTo>
                    <a:pt x="15065" y="1888"/>
                  </a:lnTo>
                  <a:lnTo>
                    <a:pt x="15178" y="1688"/>
                  </a:lnTo>
                  <a:lnTo>
                    <a:pt x="15065" y="1488"/>
                  </a:lnTo>
                  <a:lnTo>
                    <a:pt x="15246" y="1175"/>
                  </a:lnTo>
                  <a:lnTo>
                    <a:pt x="15178" y="1100"/>
                  </a:lnTo>
                  <a:lnTo>
                    <a:pt x="15246" y="838"/>
                  </a:lnTo>
                  <a:lnTo>
                    <a:pt x="15359" y="838"/>
                  </a:lnTo>
                  <a:lnTo>
                    <a:pt x="15484" y="263"/>
                  </a:lnTo>
                  <a:lnTo>
                    <a:pt x="15710" y="0"/>
                  </a:lnTo>
                  <a:lnTo>
                    <a:pt x="15710" y="125"/>
                  </a:lnTo>
                  <a:lnTo>
                    <a:pt x="15835" y="325"/>
                  </a:lnTo>
                  <a:lnTo>
                    <a:pt x="15835" y="775"/>
                  </a:lnTo>
                  <a:lnTo>
                    <a:pt x="15948" y="775"/>
                  </a:lnTo>
                  <a:lnTo>
                    <a:pt x="15948" y="975"/>
                  </a:lnTo>
                  <a:lnTo>
                    <a:pt x="16005" y="1100"/>
                  </a:lnTo>
                  <a:lnTo>
                    <a:pt x="16005" y="1350"/>
                  </a:lnTo>
                  <a:lnTo>
                    <a:pt x="16129" y="1350"/>
                  </a:lnTo>
                  <a:lnTo>
                    <a:pt x="16129" y="1888"/>
                  </a:lnTo>
                  <a:lnTo>
                    <a:pt x="16242" y="2450"/>
                  </a:lnTo>
                  <a:lnTo>
                    <a:pt x="16299" y="2325"/>
                  </a:lnTo>
                  <a:lnTo>
                    <a:pt x="16480" y="2138"/>
                  </a:lnTo>
                  <a:lnTo>
                    <a:pt x="16593" y="2450"/>
                  </a:lnTo>
                  <a:lnTo>
                    <a:pt x="16887" y="2650"/>
                  </a:lnTo>
                  <a:lnTo>
                    <a:pt x="16887" y="3363"/>
                  </a:lnTo>
                  <a:lnTo>
                    <a:pt x="16887" y="3550"/>
                  </a:lnTo>
                  <a:lnTo>
                    <a:pt x="17057" y="3888"/>
                  </a:lnTo>
                  <a:lnTo>
                    <a:pt x="17170" y="4400"/>
                  </a:lnTo>
                  <a:lnTo>
                    <a:pt x="17170" y="4725"/>
                  </a:lnTo>
                  <a:lnTo>
                    <a:pt x="17170" y="4925"/>
                  </a:lnTo>
                  <a:lnTo>
                    <a:pt x="17238" y="5175"/>
                  </a:lnTo>
                  <a:lnTo>
                    <a:pt x="17476" y="5438"/>
                  </a:lnTo>
                  <a:lnTo>
                    <a:pt x="17702" y="5438"/>
                  </a:lnTo>
                  <a:lnTo>
                    <a:pt x="17816" y="5750"/>
                  </a:lnTo>
                  <a:lnTo>
                    <a:pt x="17940" y="5750"/>
                  </a:lnTo>
                  <a:lnTo>
                    <a:pt x="18166" y="5950"/>
                  </a:lnTo>
                  <a:lnTo>
                    <a:pt x="18291" y="6213"/>
                  </a:lnTo>
                  <a:lnTo>
                    <a:pt x="18415" y="6275"/>
                  </a:lnTo>
                  <a:lnTo>
                    <a:pt x="18166" y="6413"/>
                  </a:lnTo>
                  <a:lnTo>
                    <a:pt x="18291" y="6613"/>
                  </a:lnTo>
                  <a:lnTo>
                    <a:pt x="18472" y="6925"/>
                  </a:lnTo>
                  <a:lnTo>
                    <a:pt x="18472" y="7050"/>
                  </a:lnTo>
                  <a:lnTo>
                    <a:pt x="18698" y="7638"/>
                  </a:lnTo>
                  <a:lnTo>
                    <a:pt x="18766" y="7763"/>
                  </a:lnTo>
                  <a:lnTo>
                    <a:pt x="18766" y="7313"/>
                  </a:lnTo>
                  <a:lnTo>
                    <a:pt x="19049" y="7638"/>
                  </a:lnTo>
                  <a:lnTo>
                    <a:pt x="19049" y="7563"/>
                  </a:lnTo>
                  <a:lnTo>
                    <a:pt x="19162" y="7763"/>
                  </a:lnTo>
                  <a:lnTo>
                    <a:pt x="19162" y="8275"/>
                  </a:lnTo>
                  <a:lnTo>
                    <a:pt x="18936" y="8275"/>
                  </a:lnTo>
                  <a:lnTo>
                    <a:pt x="19049" y="8475"/>
                  </a:lnTo>
                  <a:lnTo>
                    <a:pt x="19344" y="8675"/>
                  </a:lnTo>
                  <a:lnTo>
                    <a:pt x="19525" y="8938"/>
                  </a:lnTo>
                  <a:lnTo>
                    <a:pt x="19638" y="9250"/>
                  </a:lnTo>
                  <a:lnTo>
                    <a:pt x="19808" y="9450"/>
                  </a:lnTo>
                  <a:lnTo>
                    <a:pt x="19932" y="9650"/>
                  </a:lnTo>
                  <a:lnTo>
                    <a:pt x="19808" y="9963"/>
                  </a:lnTo>
                  <a:lnTo>
                    <a:pt x="19989" y="10350"/>
                  </a:lnTo>
                  <a:lnTo>
                    <a:pt x="19808" y="11188"/>
                  </a:lnTo>
                  <a:lnTo>
                    <a:pt x="19932" y="11650"/>
                  </a:lnTo>
                  <a:lnTo>
                    <a:pt x="19808" y="12363"/>
                  </a:lnTo>
                  <a:lnTo>
                    <a:pt x="19525" y="13075"/>
                  </a:lnTo>
                  <a:lnTo>
                    <a:pt x="19344" y="13838"/>
                  </a:lnTo>
                  <a:lnTo>
                    <a:pt x="18879" y="14688"/>
                  </a:lnTo>
                  <a:lnTo>
                    <a:pt x="18879" y="14750"/>
                  </a:lnTo>
                  <a:lnTo>
                    <a:pt x="18879" y="14888"/>
                  </a:lnTo>
                  <a:lnTo>
                    <a:pt x="18291" y="15400"/>
                  </a:lnTo>
                  <a:lnTo>
                    <a:pt x="18166" y="15725"/>
                  </a:lnTo>
                  <a:lnTo>
                    <a:pt x="18121" y="16038"/>
                  </a:lnTo>
                  <a:lnTo>
                    <a:pt x="17702" y="16563"/>
                  </a:lnTo>
                  <a:lnTo>
                    <a:pt x="17521" y="16950"/>
                  </a:lnTo>
                  <a:lnTo>
                    <a:pt x="17057" y="17925"/>
                  </a:lnTo>
                  <a:lnTo>
                    <a:pt x="16774" y="18763"/>
                  </a:lnTo>
                  <a:lnTo>
                    <a:pt x="16299" y="19025"/>
                  </a:lnTo>
                  <a:lnTo>
                    <a:pt x="15529" y="19025"/>
                  </a:lnTo>
                  <a:lnTo>
                    <a:pt x="15246" y="19350"/>
                  </a:lnTo>
                  <a:lnTo>
                    <a:pt x="14714" y="19663"/>
                  </a:lnTo>
                  <a:lnTo>
                    <a:pt x="14771" y="19800"/>
                  </a:lnTo>
                  <a:lnTo>
                    <a:pt x="14714" y="19988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299" name="Freeform 279">
              <a:extLst>
                <a:ext uri="{FF2B5EF4-FFF2-40B4-BE49-F238E27FC236}">
                  <a16:creationId xmlns:a16="http://schemas.microsoft.com/office/drawing/2014/main" id="{62C155B2-A923-517C-0E1D-FD0554140F8A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9" y="3819"/>
              <a:ext cx="154" cy="180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20000" h="20000">
                  <a:moveTo>
                    <a:pt x="4312" y="19956"/>
                  </a:moveTo>
                  <a:lnTo>
                    <a:pt x="4000" y="19512"/>
                  </a:lnTo>
                  <a:lnTo>
                    <a:pt x="2961" y="19246"/>
                  </a:lnTo>
                  <a:lnTo>
                    <a:pt x="2961" y="18581"/>
                  </a:lnTo>
                  <a:lnTo>
                    <a:pt x="1870" y="18137"/>
                  </a:lnTo>
                  <a:lnTo>
                    <a:pt x="1870" y="17694"/>
                  </a:lnTo>
                  <a:lnTo>
                    <a:pt x="831" y="17694"/>
                  </a:lnTo>
                  <a:lnTo>
                    <a:pt x="0" y="17428"/>
                  </a:lnTo>
                  <a:lnTo>
                    <a:pt x="519" y="16541"/>
                  </a:lnTo>
                  <a:lnTo>
                    <a:pt x="0" y="16541"/>
                  </a:lnTo>
                  <a:lnTo>
                    <a:pt x="0" y="16275"/>
                  </a:lnTo>
                  <a:lnTo>
                    <a:pt x="831" y="16275"/>
                  </a:lnTo>
                  <a:lnTo>
                    <a:pt x="831" y="15610"/>
                  </a:lnTo>
                  <a:lnTo>
                    <a:pt x="1351" y="14723"/>
                  </a:lnTo>
                  <a:lnTo>
                    <a:pt x="2130" y="15166"/>
                  </a:lnTo>
                  <a:lnTo>
                    <a:pt x="1870" y="14457"/>
                  </a:lnTo>
                  <a:lnTo>
                    <a:pt x="2130" y="14457"/>
                  </a:lnTo>
                  <a:lnTo>
                    <a:pt x="2130" y="14013"/>
                  </a:lnTo>
                  <a:lnTo>
                    <a:pt x="2649" y="13792"/>
                  </a:lnTo>
                  <a:lnTo>
                    <a:pt x="2961" y="13792"/>
                  </a:lnTo>
                  <a:lnTo>
                    <a:pt x="2961" y="13348"/>
                  </a:lnTo>
                  <a:lnTo>
                    <a:pt x="4312" y="12860"/>
                  </a:lnTo>
                  <a:lnTo>
                    <a:pt x="5091" y="11707"/>
                  </a:lnTo>
                  <a:lnTo>
                    <a:pt x="5091" y="12195"/>
                  </a:lnTo>
                  <a:lnTo>
                    <a:pt x="5610" y="12195"/>
                  </a:lnTo>
                  <a:lnTo>
                    <a:pt x="5610" y="11486"/>
                  </a:lnTo>
                  <a:lnTo>
                    <a:pt x="6442" y="10820"/>
                  </a:lnTo>
                  <a:lnTo>
                    <a:pt x="7792" y="10820"/>
                  </a:lnTo>
                  <a:lnTo>
                    <a:pt x="9143" y="9889"/>
                  </a:lnTo>
                  <a:lnTo>
                    <a:pt x="11844" y="8514"/>
                  </a:lnTo>
                  <a:lnTo>
                    <a:pt x="13974" y="6918"/>
                  </a:lnTo>
                  <a:lnTo>
                    <a:pt x="15377" y="4834"/>
                  </a:lnTo>
                  <a:lnTo>
                    <a:pt x="15584" y="4169"/>
                  </a:lnTo>
                  <a:lnTo>
                    <a:pt x="16104" y="3725"/>
                  </a:lnTo>
                  <a:lnTo>
                    <a:pt x="16935" y="2572"/>
                  </a:lnTo>
                  <a:lnTo>
                    <a:pt x="17506" y="1197"/>
                  </a:lnTo>
                  <a:lnTo>
                    <a:pt x="18338" y="0"/>
                  </a:lnTo>
                  <a:lnTo>
                    <a:pt x="18857" y="266"/>
                  </a:lnTo>
                  <a:lnTo>
                    <a:pt x="18857" y="1197"/>
                  </a:lnTo>
                  <a:lnTo>
                    <a:pt x="18857" y="1375"/>
                  </a:lnTo>
                  <a:lnTo>
                    <a:pt x="18857" y="2084"/>
                  </a:lnTo>
                  <a:lnTo>
                    <a:pt x="18857" y="3016"/>
                  </a:lnTo>
                  <a:lnTo>
                    <a:pt x="18857" y="2572"/>
                  </a:lnTo>
                  <a:lnTo>
                    <a:pt x="19636" y="2084"/>
                  </a:lnTo>
                  <a:lnTo>
                    <a:pt x="19636" y="2572"/>
                  </a:lnTo>
                  <a:lnTo>
                    <a:pt x="19948" y="3016"/>
                  </a:lnTo>
                  <a:lnTo>
                    <a:pt x="19636" y="3193"/>
                  </a:lnTo>
                  <a:lnTo>
                    <a:pt x="19636" y="4390"/>
                  </a:lnTo>
                  <a:lnTo>
                    <a:pt x="19117" y="5543"/>
                  </a:lnTo>
                  <a:lnTo>
                    <a:pt x="18338" y="6918"/>
                  </a:lnTo>
                  <a:lnTo>
                    <a:pt x="17506" y="8071"/>
                  </a:lnTo>
                  <a:lnTo>
                    <a:pt x="16416" y="9180"/>
                  </a:lnTo>
                  <a:lnTo>
                    <a:pt x="16104" y="10333"/>
                  </a:lnTo>
                  <a:lnTo>
                    <a:pt x="16416" y="10998"/>
                  </a:lnTo>
                  <a:lnTo>
                    <a:pt x="15584" y="10820"/>
                  </a:lnTo>
                  <a:lnTo>
                    <a:pt x="15377" y="10998"/>
                  </a:lnTo>
                  <a:lnTo>
                    <a:pt x="14805" y="10820"/>
                  </a:lnTo>
                  <a:lnTo>
                    <a:pt x="14805" y="10998"/>
                  </a:lnTo>
                  <a:lnTo>
                    <a:pt x="13455" y="11707"/>
                  </a:lnTo>
                  <a:lnTo>
                    <a:pt x="12104" y="12860"/>
                  </a:lnTo>
                  <a:lnTo>
                    <a:pt x="11844" y="14457"/>
                  </a:lnTo>
                  <a:lnTo>
                    <a:pt x="10805" y="15166"/>
                  </a:lnTo>
                  <a:lnTo>
                    <a:pt x="9974" y="16275"/>
                  </a:lnTo>
                  <a:lnTo>
                    <a:pt x="9143" y="16984"/>
                  </a:lnTo>
                  <a:lnTo>
                    <a:pt x="9662" y="17428"/>
                  </a:lnTo>
                  <a:lnTo>
                    <a:pt x="9143" y="17428"/>
                  </a:lnTo>
                  <a:lnTo>
                    <a:pt x="8364" y="18137"/>
                  </a:lnTo>
                  <a:lnTo>
                    <a:pt x="7013" y="18803"/>
                  </a:lnTo>
                  <a:lnTo>
                    <a:pt x="6442" y="19512"/>
                  </a:lnTo>
                  <a:lnTo>
                    <a:pt x="4312" y="19956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300" name="Freeform 280">
              <a:extLst>
                <a:ext uri="{FF2B5EF4-FFF2-40B4-BE49-F238E27FC236}">
                  <a16:creationId xmlns:a16="http://schemas.microsoft.com/office/drawing/2014/main" id="{BE94EEDC-CF32-DA11-4FBE-03656DFE3D78}"/>
                </a:ext>
              </a:extLst>
            </p:cNvPr>
            <p:cNvSpPr>
              <a:spLocks/>
            </p:cNvSpPr>
            <p:nvPr/>
          </p:nvSpPr>
          <p:spPr bwMode="auto">
            <a:xfrm>
              <a:off x="5966" y="3651"/>
              <a:ext cx="100" cy="208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w 20000"/>
                <a:gd name="T75" fmla="*/ 0 h 20000"/>
                <a:gd name="T76" fmla="*/ 0 w 20000"/>
                <a:gd name="T77" fmla="*/ 0 h 20000"/>
                <a:gd name="T78" fmla="*/ 0 w 20000"/>
                <a:gd name="T79" fmla="*/ 0 h 20000"/>
                <a:gd name="T80" fmla="*/ 0 w 20000"/>
                <a:gd name="T81" fmla="*/ 0 h 20000"/>
                <a:gd name="T82" fmla="*/ 0 w 20000"/>
                <a:gd name="T83" fmla="*/ 0 h 20000"/>
                <a:gd name="T84" fmla="*/ 0 w 20000"/>
                <a:gd name="T85" fmla="*/ 0 h 20000"/>
                <a:gd name="T86" fmla="*/ 0 w 20000"/>
                <a:gd name="T87" fmla="*/ 0 h 20000"/>
                <a:gd name="T88" fmla="*/ 0 w 20000"/>
                <a:gd name="T89" fmla="*/ 0 h 20000"/>
                <a:gd name="T90" fmla="*/ 0 w 20000"/>
                <a:gd name="T91" fmla="*/ 0 h 20000"/>
                <a:gd name="T92" fmla="*/ 0 w 20000"/>
                <a:gd name="T93" fmla="*/ 0 h 20000"/>
                <a:gd name="T94" fmla="*/ 0 w 20000"/>
                <a:gd name="T95" fmla="*/ 0 h 20000"/>
                <a:gd name="T96" fmla="*/ 0 w 20000"/>
                <a:gd name="T97" fmla="*/ 0 h 20000"/>
                <a:gd name="T98" fmla="*/ 0 w 20000"/>
                <a:gd name="T99" fmla="*/ 0 h 20000"/>
                <a:gd name="T100" fmla="*/ 0 w 20000"/>
                <a:gd name="T101" fmla="*/ 0 h 20000"/>
                <a:gd name="T102" fmla="*/ 0 w 20000"/>
                <a:gd name="T103" fmla="*/ 0 h 20000"/>
                <a:gd name="T104" fmla="*/ 0 w 20000"/>
                <a:gd name="T105" fmla="*/ 0 h 20000"/>
                <a:gd name="T106" fmla="*/ 0 w 20000"/>
                <a:gd name="T107" fmla="*/ 0 h 20000"/>
                <a:gd name="T108" fmla="*/ 0 w 20000"/>
                <a:gd name="T109" fmla="*/ 0 h 20000"/>
                <a:gd name="T110" fmla="*/ 0 w 20000"/>
                <a:gd name="T111" fmla="*/ 0 h 20000"/>
                <a:gd name="T112" fmla="*/ 0 w 20000"/>
                <a:gd name="T113" fmla="*/ 0 h 20000"/>
                <a:gd name="T114" fmla="*/ 0 w 20000"/>
                <a:gd name="T115" fmla="*/ 0 h 2000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20000" h="20000">
                  <a:moveTo>
                    <a:pt x="800" y="19961"/>
                  </a:moveTo>
                  <a:lnTo>
                    <a:pt x="800" y="18921"/>
                  </a:lnTo>
                  <a:lnTo>
                    <a:pt x="0" y="19345"/>
                  </a:lnTo>
                  <a:lnTo>
                    <a:pt x="0" y="18767"/>
                  </a:lnTo>
                  <a:lnTo>
                    <a:pt x="800" y="17958"/>
                  </a:lnTo>
                  <a:lnTo>
                    <a:pt x="2080" y="16339"/>
                  </a:lnTo>
                  <a:lnTo>
                    <a:pt x="2080" y="15145"/>
                  </a:lnTo>
                  <a:lnTo>
                    <a:pt x="1280" y="14566"/>
                  </a:lnTo>
                  <a:lnTo>
                    <a:pt x="800" y="13796"/>
                  </a:lnTo>
                  <a:lnTo>
                    <a:pt x="0" y="13179"/>
                  </a:lnTo>
                  <a:lnTo>
                    <a:pt x="800" y="12563"/>
                  </a:lnTo>
                  <a:lnTo>
                    <a:pt x="2080" y="12177"/>
                  </a:lnTo>
                  <a:lnTo>
                    <a:pt x="3280" y="10019"/>
                  </a:lnTo>
                  <a:lnTo>
                    <a:pt x="4080" y="10405"/>
                  </a:lnTo>
                  <a:lnTo>
                    <a:pt x="4080" y="8979"/>
                  </a:lnTo>
                  <a:lnTo>
                    <a:pt x="4080" y="7399"/>
                  </a:lnTo>
                  <a:lnTo>
                    <a:pt x="4560" y="7399"/>
                  </a:lnTo>
                  <a:lnTo>
                    <a:pt x="5360" y="6782"/>
                  </a:lnTo>
                  <a:lnTo>
                    <a:pt x="4080" y="6782"/>
                  </a:lnTo>
                  <a:lnTo>
                    <a:pt x="4080" y="5780"/>
                  </a:lnTo>
                  <a:lnTo>
                    <a:pt x="4080" y="5395"/>
                  </a:lnTo>
                  <a:lnTo>
                    <a:pt x="4560" y="5780"/>
                  </a:lnTo>
                  <a:lnTo>
                    <a:pt x="4560" y="5395"/>
                  </a:lnTo>
                  <a:lnTo>
                    <a:pt x="4560" y="4817"/>
                  </a:lnTo>
                  <a:lnTo>
                    <a:pt x="4080" y="4817"/>
                  </a:lnTo>
                  <a:lnTo>
                    <a:pt x="3280" y="5202"/>
                  </a:lnTo>
                  <a:lnTo>
                    <a:pt x="2480" y="1618"/>
                  </a:lnTo>
                  <a:lnTo>
                    <a:pt x="2080" y="0"/>
                  </a:lnTo>
                  <a:lnTo>
                    <a:pt x="2480" y="0"/>
                  </a:lnTo>
                  <a:lnTo>
                    <a:pt x="2480" y="424"/>
                  </a:lnTo>
                  <a:lnTo>
                    <a:pt x="2480" y="1040"/>
                  </a:lnTo>
                  <a:lnTo>
                    <a:pt x="3280" y="1195"/>
                  </a:lnTo>
                  <a:lnTo>
                    <a:pt x="4560" y="1618"/>
                  </a:lnTo>
                  <a:lnTo>
                    <a:pt x="5360" y="2235"/>
                  </a:lnTo>
                  <a:lnTo>
                    <a:pt x="6160" y="2235"/>
                  </a:lnTo>
                  <a:lnTo>
                    <a:pt x="6160" y="3622"/>
                  </a:lnTo>
                  <a:lnTo>
                    <a:pt x="5360" y="3815"/>
                  </a:lnTo>
                  <a:lnTo>
                    <a:pt x="6160" y="4586"/>
                  </a:lnTo>
                  <a:lnTo>
                    <a:pt x="6160" y="5395"/>
                  </a:lnTo>
                  <a:lnTo>
                    <a:pt x="6640" y="6397"/>
                  </a:lnTo>
                  <a:lnTo>
                    <a:pt x="7440" y="7399"/>
                  </a:lnTo>
                  <a:lnTo>
                    <a:pt x="8640" y="7399"/>
                  </a:lnTo>
                  <a:lnTo>
                    <a:pt x="9920" y="6166"/>
                  </a:lnTo>
                  <a:lnTo>
                    <a:pt x="9920" y="5780"/>
                  </a:lnTo>
                  <a:lnTo>
                    <a:pt x="9920" y="5202"/>
                  </a:lnTo>
                  <a:lnTo>
                    <a:pt x="12080" y="5202"/>
                  </a:lnTo>
                  <a:lnTo>
                    <a:pt x="12080" y="6166"/>
                  </a:lnTo>
                  <a:lnTo>
                    <a:pt x="14080" y="7206"/>
                  </a:lnTo>
                  <a:lnTo>
                    <a:pt x="16160" y="7206"/>
                  </a:lnTo>
                  <a:lnTo>
                    <a:pt x="18240" y="6166"/>
                  </a:lnTo>
                  <a:lnTo>
                    <a:pt x="19920" y="6166"/>
                  </a:lnTo>
                  <a:lnTo>
                    <a:pt x="19920" y="7206"/>
                  </a:lnTo>
                  <a:lnTo>
                    <a:pt x="18240" y="7977"/>
                  </a:lnTo>
                  <a:lnTo>
                    <a:pt x="12080" y="13796"/>
                  </a:lnTo>
                  <a:lnTo>
                    <a:pt x="7840" y="15761"/>
                  </a:lnTo>
                  <a:lnTo>
                    <a:pt x="5360" y="17148"/>
                  </a:lnTo>
                  <a:lnTo>
                    <a:pt x="3280" y="18382"/>
                  </a:lnTo>
                  <a:lnTo>
                    <a:pt x="800" y="19961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301" name="Freeform 281">
              <a:extLst>
                <a:ext uri="{FF2B5EF4-FFF2-40B4-BE49-F238E27FC236}">
                  <a16:creationId xmlns:a16="http://schemas.microsoft.com/office/drawing/2014/main" id="{1EB290B3-862F-5836-190D-2712F20BA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5" y="2950"/>
              <a:ext cx="171" cy="149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w 20000"/>
                <a:gd name="T75" fmla="*/ 0 h 20000"/>
                <a:gd name="T76" fmla="*/ 0 w 20000"/>
                <a:gd name="T77" fmla="*/ 0 h 20000"/>
                <a:gd name="T78" fmla="*/ 0 w 20000"/>
                <a:gd name="T79" fmla="*/ 0 h 20000"/>
                <a:gd name="T80" fmla="*/ 0 w 20000"/>
                <a:gd name="T81" fmla="*/ 0 h 20000"/>
                <a:gd name="T82" fmla="*/ 0 w 20000"/>
                <a:gd name="T83" fmla="*/ 0 h 20000"/>
                <a:gd name="T84" fmla="*/ 0 w 20000"/>
                <a:gd name="T85" fmla="*/ 0 h 20000"/>
                <a:gd name="T86" fmla="*/ 0 w 20000"/>
                <a:gd name="T87" fmla="*/ 0 h 20000"/>
                <a:gd name="T88" fmla="*/ 0 w 20000"/>
                <a:gd name="T89" fmla="*/ 0 h 20000"/>
                <a:gd name="T90" fmla="*/ 0 w 20000"/>
                <a:gd name="T91" fmla="*/ 0 h 20000"/>
                <a:gd name="T92" fmla="*/ 0 w 20000"/>
                <a:gd name="T93" fmla="*/ 0 h 20000"/>
                <a:gd name="T94" fmla="*/ 0 w 20000"/>
                <a:gd name="T95" fmla="*/ 0 h 20000"/>
                <a:gd name="T96" fmla="*/ 0 w 20000"/>
                <a:gd name="T97" fmla="*/ 0 h 20000"/>
                <a:gd name="T98" fmla="*/ 0 w 20000"/>
                <a:gd name="T99" fmla="*/ 0 h 20000"/>
                <a:gd name="T100" fmla="*/ 0 w 20000"/>
                <a:gd name="T101" fmla="*/ 0 h 20000"/>
                <a:gd name="T102" fmla="*/ 0 w 20000"/>
                <a:gd name="T103" fmla="*/ 0 h 20000"/>
                <a:gd name="T104" fmla="*/ 0 w 20000"/>
                <a:gd name="T105" fmla="*/ 0 h 2000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20000" h="20000">
                  <a:moveTo>
                    <a:pt x="0" y="16086"/>
                  </a:moveTo>
                  <a:lnTo>
                    <a:pt x="282" y="0"/>
                  </a:lnTo>
                  <a:lnTo>
                    <a:pt x="2207" y="858"/>
                  </a:lnTo>
                  <a:lnTo>
                    <a:pt x="5117" y="1662"/>
                  </a:lnTo>
                  <a:lnTo>
                    <a:pt x="6620" y="2520"/>
                  </a:lnTo>
                  <a:lnTo>
                    <a:pt x="7089" y="2520"/>
                  </a:lnTo>
                  <a:lnTo>
                    <a:pt x="8545" y="3861"/>
                  </a:lnTo>
                  <a:lnTo>
                    <a:pt x="9249" y="3861"/>
                  </a:lnTo>
                  <a:lnTo>
                    <a:pt x="10282" y="4718"/>
                  </a:lnTo>
                  <a:lnTo>
                    <a:pt x="10282" y="6649"/>
                  </a:lnTo>
                  <a:lnTo>
                    <a:pt x="13662" y="7989"/>
                  </a:lnTo>
                  <a:lnTo>
                    <a:pt x="14413" y="9651"/>
                  </a:lnTo>
                  <a:lnTo>
                    <a:pt x="12394" y="10295"/>
                  </a:lnTo>
                  <a:lnTo>
                    <a:pt x="13146" y="11903"/>
                  </a:lnTo>
                  <a:lnTo>
                    <a:pt x="14883" y="13298"/>
                  </a:lnTo>
                  <a:lnTo>
                    <a:pt x="15352" y="13834"/>
                  </a:lnTo>
                  <a:lnTo>
                    <a:pt x="15587" y="14692"/>
                  </a:lnTo>
                  <a:lnTo>
                    <a:pt x="15587" y="16086"/>
                  </a:lnTo>
                  <a:lnTo>
                    <a:pt x="17277" y="16086"/>
                  </a:lnTo>
                  <a:lnTo>
                    <a:pt x="17559" y="16354"/>
                  </a:lnTo>
                  <a:lnTo>
                    <a:pt x="17277" y="16890"/>
                  </a:lnTo>
                  <a:lnTo>
                    <a:pt x="18732" y="17426"/>
                  </a:lnTo>
                  <a:lnTo>
                    <a:pt x="18263" y="18284"/>
                  </a:lnTo>
                  <a:lnTo>
                    <a:pt x="19202" y="18820"/>
                  </a:lnTo>
                  <a:lnTo>
                    <a:pt x="19953" y="19088"/>
                  </a:lnTo>
                  <a:lnTo>
                    <a:pt x="19202" y="19625"/>
                  </a:lnTo>
                  <a:lnTo>
                    <a:pt x="19953" y="19625"/>
                  </a:lnTo>
                  <a:lnTo>
                    <a:pt x="19953" y="19946"/>
                  </a:lnTo>
                  <a:lnTo>
                    <a:pt x="18732" y="19946"/>
                  </a:lnTo>
                  <a:lnTo>
                    <a:pt x="18732" y="19625"/>
                  </a:lnTo>
                  <a:lnTo>
                    <a:pt x="15352" y="18820"/>
                  </a:lnTo>
                  <a:lnTo>
                    <a:pt x="14413" y="18820"/>
                  </a:lnTo>
                  <a:lnTo>
                    <a:pt x="12394" y="16890"/>
                  </a:lnTo>
                  <a:lnTo>
                    <a:pt x="12207" y="16086"/>
                  </a:lnTo>
                  <a:lnTo>
                    <a:pt x="11690" y="16086"/>
                  </a:lnTo>
                  <a:lnTo>
                    <a:pt x="11221" y="15228"/>
                  </a:lnTo>
                  <a:lnTo>
                    <a:pt x="10282" y="13029"/>
                  </a:lnTo>
                  <a:lnTo>
                    <a:pt x="9718" y="13029"/>
                  </a:lnTo>
                  <a:lnTo>
                    <a:pt x="9249" y="13029"/>
                  </a:lnTo>
                  <a:lnTo>
                    <a:pt x="8075" y="13029"/>
                  </a:lnTo>
                  <a:lnTo>
                    <a:pt x="7793" y="11903"/>
                  </a:lnTo>
                  <a:lnTo>
                    <a:pt x="7324" y="11903"/>
                  </a:lnTo>
                  <a:lnTo>
                    <a:pt x="7089" y="12493"/>
                  </a:lnTo>
                  <a:lnTo>
                    <a:pt x="6620" y="12493"/>
                  </a:lnTo>
                  <a:lnTo>
                    <a:pt x="5869" y="11903"/>
                  </a:lnTo>
                  <a:lnTo>
                    <a:pt x="6103" y="13298"/>
                  </a:lnTo>
                  <a:lnTo>
                    <a:pt x="5399" y="13298"/>
                  </a:lnTo>
                  <a:lnTo>
                    <a:pt x="5399" y="13834"/>
                  </a:lnTo>
                  <a:lnTo>
                    <a:pt x="3474" y="13834"/>
                  </a:lnTo>
                  <a:lnTo>
                    <a:pt x="4131" y="14155"/>
                  </a:lnTo>
                  <a:lnTo>
                    <a:pt x="5117" y="15496"/>
                  </a:lnTo>
                  <a:lnTo>
                    <a:pt x="3474" y="16354"/>
                  </a:lnTo>
                  <a:lnTo>
                    <a:pt x="0" y="16086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302" name="Freeform 282">
              <a:extLst>
                <a:ext uri="{FF2B5EF4-FFF2-40B4-BE49-F238E27FC236}">
                  <a16:creationId xmlns:a16="http://schemas.microsoft.com/office/drawing/2014/main" id="{DEE73EF1-5995-4559-5202-3FE19B04B20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8" y="2977"/>
              <a:ext cx="75" cy="39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0000" h="20000">
                  <a:moveTo>
                    <a:pt x="9840" y="19798"/>
                  </a:moveTo>
                  <a:lnTo>
                    <a:pt x="6096" y="19798"/>
                  </a:lnTo>
                  <a:lnTo>
                    <a:pt x="5455" y="17778"/>
                  </a:lnTo>
                  <a:lnTo>
                    <a:pt x="3850" y="17778"/>
                  </a:lnTo>
                  <a:lnTo>
                    <a:pt x="1711" y="16566"/>
                  </a:lnTo>
                  <a:lnTo>
                    <a:pt x="0" y="14545"/>
                  </a:lnTo>
                  <a:lnTo>
                    <a:pt x="0" y="11515"/>
                  </a:lnTo>
                  <a:lnTo>
                    <a:pt x="1070" y="12525"/>
                  </a:lnTo>
                  <a:lnTo>
                    <a:pt x="2781" y="11515"/>
                  </a:lnTo>
                  <a:lnTo>
                    <a:pt x="4385" y="12525"/>
                  </a:lnTo>
                  <a:lnTo>
                    <a:pt x="7166" y="11515"/>
                  </a:lnTo>
                  <a:lnTo>
                    <a:pt x="8235" y="8283"/>
                  </a:lnTo>
                  <a:lnTo>
                    <a:pt x="8770" y="12525"/>
                  </a:lnTo>
                  <a:lnTo>
                    <a:pt x="9840" y="11515"/>
                  </a:lnTo>
                  <a:lnTo>
                    <a:pt x="11123" y="12525"/>
                  </a:lnTo>
                  <a:lnTo>
                    <a:pt x="12727" y="11515"/>
                  </a:lnTo>
                  <a:lnTo>
                    <a:pt x="13262" y="8283"/>
                  </a:lnTo>
                  <a:lnTo>
                    <a:pt x="15508" y="8283"/>
                  </a:lnTo>
                  <a:lnTo>
                    <a:pt x="16043" y="6263"/>
                  </a:lnTo>
                  <a:lnTo>
                    <a:pt x="15508" y="1212"/>
                  </a:lnTo>
                  <a:lnTo>
                    <a:pt x="18824" y="0"/>
                  </a:lnTo>
                  <a:lnTo>
                    <a:pt x="19893" y="1212"/>
                  </a:lnTo>
                  <a:lnTo>
                    <a:pt x="19893" y="6263"/>
                  </a:lnTo>
                  <a:lnTo>
                    <a:pt x="18182" y="8283"/>
                  </a:lnTo>
                  <a:lnTo>
                    <a:pt x="18182" y="11515"/>
                  </a:lnTo>
                  <a:lnTo>
                    <a:pt x="16043" y="12525"/>
                  </a:lnTo>
                  <a:lnTo>
                    <a:pt x="15508" y="12525"/>
                  </a:lnTo>
                  <a:lnTo>
                    <a:pt x="14439" y="14545"/>
                  </a:lnTo>
                  <a:lnTo>
                    <a:pt x="9840" y="19798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303" name="Freeform 283">
              <a:extLst>
                <a:ext uri="{FF2B5EF4-FFF2-40B4-BE49-F238E27FC236}">
                  <a16:creationId xmlns:a16="http://schemas.microsoft.com/office/drawing/2014/main" id="{BFE158A6-353B-FBB4-8058-A03D2DFF2046}"/>
                </a:ext>
              </a:extLst>
            </p:cNvPr>
            <p:cNvSpPr>
              <a:spLocks/>
            </p:cNvSpPr>
            <p:nvPr/>
          </p:nvSpPr>
          <p:spPr bwMode="auto">
            <a:xfrm>
              <a:off x="5712" y="2946"/>
              <a:ext cx="42" cy="44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0000" h="20000">
                  <a:moveTo>
                    <a:pt x="17905" y="19818"/>
                  </a:moveTo>
                  <a:lnTo>
                    <a:pt x="17905" y="16909"/>
                  </a:lnTo>
                  <a:lnTo>
                    <a:pt x="16000" y="12364"/>
                  </a:lnTo>
                  <a:lnTo>
                    <a:pt x="12000" y="7636"/>
                  </a:lnTo>
                  <a:lnTo>
                    <a:pt x="3048" y="2909"/>
                  </a:lnTo>
                  <a:lnTo>
                    <a:pt x="0" y="2000"/>
                  </a:lnTo>
                  <a:lnTo>
                    <a:pt x="0" y="0"/>
                  </a:lnTo>
                  <a:lnTo>
                    <a:pt x="12952" y="5636"/>
                  </a:lnTo>
                  <a:lnTo>
                    <a:pt x="17905" y="10545"/>
                  </a:lnTo>
                  <a:lnTo>
                    <a:pt x="17905" y="12364"/>
                  </a:lnTo>
                  <a:lnTo>
                    <a:pt x="19810" y="16909"/>
                  </a:lnTo>
                  <a:lnTo>
                    <a:pt x="17905" y="19818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304" name="Freeform 284">
              <a:extLst>
                <a:ext uri="{FF2B5EF4-FFF2-40B4-BE49-F238E27FC236}">
                  <a16:creationId xmlns:a16="http://schemas.microsoft.com/office/drawing/2014/main" id="{0E2F12FE-277D-4C79-2B1B-6B3AFEA983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0" y="2993"/>
              <a:ext cx="23" cy="34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0000" h="20000">
                  <a:moveTo>
                    <a:pt x="19655" y="19765"/>
                  </a:moveTo>
                  <a:lnTo>
                    <a:pt x="10690" y="19765"/>
                  </a:lnTo>
                  <a:lnTo>
                    <a:pt x="6897" y="13412"/>
                  </a:lnTo>
                  <a:lnTo>
                    <a:pt x="1379" y="11059"/>
                  </a:lnTo>
                  <a:lnTo>
                    <a:pt x="1379" y="4941"/>
                  </a:lnTo>
                  <a:lnTo>
                    <a:pt x="0" y="3765"/>
                  </a:lnTo>
                  <a:lnTo>
                    <a:pt x="0" y="0"/>
                  </a:lnTo>
                  <a:lnTo>
                    <a:pt x="1379" y="3765"/>
                  </a:lnTo>
                  <a:lnTo>
                    <a:pt x="5517" y="4941"/>
                  </a:lnTo>
                  <a:lnTo>
                    <a:pt x="10690" y="7294"/>
                  </a:lnTo>
                  <a:lnTo>
                    <a:pt x="14138" y="11059"/>
                  </a:lnTo>
                  <a:lnTo>
                    <a:pt x="15862" y="13412"/>
                  </a:lnTo>
                  <a:lnTo>
                    <a:pt x="19655" y="17176"/>
                  </a:lnTo>
                  <a:lnTo>
                    <a:pt x="19655" y="19765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305" name="Freeform 285">
              <a:extLst>
                <a:ext uri="{FF2B5EF4-FFF2-40B4-BE49-F238E27FC236}">
                  <a16:creationId xmlns:a16="http://schemas.microsoft.com/office/drawing/2014/main" id="{15E6BAD3-1D7C-E86A-4901-537DF9F13A4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6" y="3056"/>
              <a:ext cx="15" cy="31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000" h="20000">
                  <a:moveTo>
                    <a:pt x="19459" y="19744"/>
                  </a:moveTo>
                  <a:lnTo>
                    <a:pt x="14054" y="13077"/>
                  </a:lnTo>
                  <a:lnTo>
                    <a:pt x="0" y="9231"/>
                  </a:lnTo>
                  <a:lnTo>
                    <a:pt x="0" y="0"/>
                  </a:lnTo>
                  <a:lnTo>
                    <a:pt x="5405" y="0"/>
                  </a:lnTo>
                  <a:lnTo>
                    <a:pt x="8649" y="5128"/>
                  </a:lnTo>
                  <a:lnTo>
                    <a:pt x="14054" y="6667"/>
                  </a:lnTo>
                  <a:lnTo>
                    <a:pt x="19459" y="13077"/>
                  </a:lnTo>
                  <a:lnTo>
                    <a:pt x="19459" y="19744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306" name="Freeform 286">
              <a:extLst>
                <a:ext uri="{FF2B5EF4-FFF2-40B4-BE49-F238E27FC236}">
                  <a16:creationId xmlns:a16="http://schemas.microsoft.com/office/drawing/2014/main" id="{4A5817C1-5529-ED3D-826E-FA493A633ED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8" y="3043"/>
              <a:ext cx="26" cy="17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0000" h="20000">
                  <a:moveTo>
                    <a:pt x="19688" y="19524"/>
                  </a:moveTo>
                  <a:lnTo>
                    <a:pt x="14688" y="14762"/>
                  </a:lnTo>
                  <a:lnTo>
                    <a:pt x="6563" y="7143"/>
                  </a:lnTo>
                  <a:lnTo>
                    <a:pt x="0" y="0"/>
                  </a:lnTo>
                  <a:lnTo>
                    <a:pt x="3125" y="0"/>
                  </a:lnTo>
                  <a:lnTo>
                    <a:pt x="8125" y="4762"/>
                  </a:lnTo>
                  <a:lnTo>
                    <a:pt x="14688" y="4762"/>
                  </a:lnTo>
                  <a:lnTo>
                    <a:pt x="19688" y="19524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307" name="Freeform 287">
              <a:extLst>
                <a:ext uri="{FF2B5EF4-FFF2-40B4-BE49-F238E27FC236}">
                  <a16:creationId xmlns:a16="http://schemas.microsoft.com/office/drawing/2014/main" id="{B6A845B3-C961-8C1A-9C13-EB495AEB81D9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7" y="3076"/>
              <a:ext cx="19" cy="7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0000" h="20000">
                  <a:moveTo>
                    <a:pt x="19583" y="18824"/>
                  </a:moveTo>
                  <a:lnTo>
                    <a:pt x="12917" y="18824"/>
                  </a:lnTo>
                  <a:lnTo>
                    <a:pt x="1667" y="18824"/>
                  </a:lnTo>
                  <a:lnTo>
                    <a:pt x="0" y="0"/>
                  </a:lnTo>
                  <a:lnTo>
                    <a:pt x="17083" y="0"/>
                  </a:lnTo>
                  <a:lnTo>
                    <a:pt x="19583" y="18824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308" name="Freeform 288">
              <a:extLst>
                <a:ext uri="{FF2B5EF4-FFF2-40B4-BE49-F238E27FC236}">
                  <a16:creationId xmlns:a16="http://schemas.microsoft.com/office/drawing/2014/main" id="{D73A8E01-7D3B-398F-FE41-4376A46608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3" y="3022"/>
              <a:ext cx="17" cy="15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0000" h="20000">
                  <a:moveTo>
                    <a:pt x="11905" y="19474"/>
                  </a:moveTo>
                  <a:lnTo>
                    <a:pt x="2857" y="8421"/>
                  </a:lnTo>
                  <a:lnTo>
                    <a:pt x="0" y="0"/>
                  </a:lnTo>
                  <a:lnTo>
                    <a:pt x="7143" y="5789"/>
                  </a:lnTo>
                  <a:lnTo>
                    <a:pt x="11905" y="8421"/>
                  </a:lnTo>
                  <a:lnTo>
                    <a:pt x="19524" y="19474"/>
                  </a:lnTo>
                  <a:lnTo>
                    <a:pt x="11905" y="19474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309" name="Freeform 289">
              <a:extLst>
                <a:ext uri="{FF2B5EF4-FFF2-40B4-BE49-F238E27FC236}">
                  <a16:creationId xmlns:a16="http://schemas.microsoft.com/office/drawing/2014/main" id="{DABBB887-D176-EE4D-AFB0-4CD638C143D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4" y="839"/>
              <a:ext cx="727" cy="803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w 20000"/>
                <a:gd name="T75" fmla="*/ 0 h 20000"/>
                <a:gd name="T76" fmla="*/ 0 w 20000"/>
                <a:gd name="T77" fmla="*/ 0 h 20000"/>
                <a:gd name="T78" fmla="*/ 0 w 20000"/>
                <a:gd name="T79" fmla="*/ 0 h 20000"/>
                <a:gd name="T80" fmla="*/ 0 w 20000"/>
                <a:gd name="T81" fmla="*/ 0 h 20000"/>
                <a:gd name="T82" fmla="*/ 0 w 20000"/>
                <a:gd name="T83" fmla="*/ 0 h 20000"/>
                <a:gd name="T84" fmla="*/ 0 w 20000"/>
                <a:gd name="T85" fmla="*/ 0 h 20000"/>
                <a:gd name="T86" fmla="*/ 0 w 20000"/>
                <a:gd name="T87" fmla="*/ 0 h 20000"/>
                <a:gd name="T88" fmla="*/ 0 w 20000"/>
                <a:gd name="T89" fmla="*/ 0 h 20000"/>
                <a:gd name="T90" fmla="*/ 0 w 20000"/>
                <a:gd name="T91" fmla="*/ 0 h 20000"/>
                <a:gd name="T92" fmla="*/ 0 w 20000"/>
                <a:gd name="T93" fmla="*/ 0 h 20000"/>
                <a:gd name="T94" fmla="*/ 0 w 20000"/>
                <a:gd name="T95" fmla="*/ 0 h 20000"/>
                <a:gd name="T96" fmla="*/ 0 w 20000"/>
                <a:gd name="T97" fmla="*/ 0 h 20000"/>
                <a:gd name="T98" fmla="*/ 0 w 20000"/>
                <a:gd name="T99" fmla="*/ 0 h 20000"/>
                <a:gd name="T100" fmla="*/ 0 w 20000"/>
                <a:gd name="T101" fmla="*/ 0 h 20000"/>
                <a:gd name="T102" fmla="*/ 0 w 20000"/>
                <a:gd name="T103" fmla="*/ 0 h 20000"/>
                <a:gd name="T104" fmla="*/ 0 w 20000"/>
                <a:gd name="T105" fmla="*/ 0 h 20000"/>
                <a:gd name="T106" fmla="*/ 0 w 20000"/>
                <a:gd name="T107" fmla="*/ 0 h 20000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20000" h="20000">
                  <a:moveTo>
                    <a:pt x="5245" y="19990"/>
                  </a:moveTo>
                  <a:lnTo>
                    <a:pt x="4904" y="19890"/>
                  </a:lnTo>
                  <a:lnTo>
                    <a:pt x="4321" y="19214"/>
                  </a:lnTo>
                  <a:lnTo>
                    <a:pt x="3705" y="19214"/>
                  </a:lnTo>
                  <a:lnTo>
                    <a:pt x="3244" y="18646"/>
                  </a:lnTo>
                  <a:lnTo>
                    <a:pt x="2683" y="17262"/>
                  </a:lnTo>
                  <a:lnTo>
                    <a:pt x="2507" y="15660"/>
                  </a:lnTo>
                  <a:lnTo>
                    <a:pt x="2397" y="14425"/>
                  </a:lnTo>
                  <a:lnTo>
                    <a:pt x="2859" y="13499"/>
                  </a:lnTo>
                  <a:lnTo>
                    <a:pt x="3485" y="13400"/>
                  </a:lnTo>
                  <a:lnTo>
                    <a:pt x="3991" y="13141"/>
                  </a:lnTo>
                  <a:lnTo>
                    <a:pt x="4046" y="12424"/>
                  </a:lnTo>
                  <a:lnTo>
                    <a:pt x="3244" y="11747"/>
                  </a:lnTo>
                  <a:lnTo>
                    <a:pt x="4321" y="12155"/>
                  </a:lnTo>
                  <a:lnTo>
                    <a:pt x="3760" y="11329"/>
                  </a:lnTo>
                  <a:lnTo>
                    <a:pt x="3024" y="11180"/>
                  </a:lnTo>
                  <a:lnTo>
                    <a:pt x="3244" y="10662"/>
                  </a:lnTo>
                  <a:lnTo>
                    <a:pt x="3760" y="10304"/>
                  </a:lnTo>
                  <a:lnTo>
                    <a:pt x="3595" y="8133"/>
                  </a:lnTo>
                  <a:lnTo>
                    <a:pt x="3310" y="7417"/>
                  </a:lnTo>
                  <a:lnTo>
                    <a:pt x="2562" y="6999"/>
                  </a:lnTo>
                  <a:lnTo>
                    <a:pt x="1935" y="6750"/>
                  </a:lnTo>
                  <a:lnTo>
                    <a:pt x="1374" y="6899"/>
                  </a:lnTo>
                  <a:lnTo>
                    <a:pt x="1198" y="6650"/>
                  </a:lnTo>
                  <a:lnTo>
                    <a:pt x="858" y="6590"/>
                  </a:lnTo>
                  <a:lnTo>
                    <a:pt x="924" y="6999"/>
                  </a:lnTo>
                  <a:lnTo>
                    <a:pt x="341" y="6750"/>
                  </a:lnTo>
                  <a:lnTo>
                    <a:pt x="121" y="6341"/>
                  </a:lnTo>
                  <a:lnTo>
                    <a:pt x="462" y="6222"/>
                  </a:lnTo>
                  <a:lnTo>
                    <a:pt x="858" y="6083"/>
                  </a:lnTo>
                  <a:lnTo>
                    <a:pt x="572" y="6083"/>
                  </a:lnTo>
                  <a:lnTo>
                    <a:pt x="176" y="5973"/>
                  </a:lnTo>
                  <a:lnTo>
                    <a:pt x="572" y="5774"/>
                  </a:lnTo>
                  <a:lnTo>
                    <a:pt x="462" y="5665"/>
                  </a:lnTo>
                  <a:lnTo>
                    <a:pt x="0" y="5814"/>
                  </a:lnTo>
                  <a:lnTo>
                    <a:pt x="121" y="5515"/>
                  </a:lnTo>
                  <a:lnTo>
                    <a:pt x="858" y="5515"/>
                  </a:lnTo>
                  <a:lnTo>
                    <a:pt x="1649" y="5774"/>
                  </a:lnTo>
                  <a:lnTo>
                    <a:pt x="1935" y="5306"/>
                  </a:lnTo>
                  <a:lnTo>
                    <a:pt x="1539" y="5406"/>
                  </a:lnTo>
                  <a:lnTo>
                    <a:pt x="1089" y="5406"/>
                  </a:lnTo>
                  <a:lnTo>
                    <a:pt x="638" y="5246"/>
                  </a:lnTo>
                  <a:lnTo>
                    <a:pt x="924" y="5147"/>
                  </a:lnTo>
                  <a:lnTo>
                    <a:pt x="572" y="5097"/>
                  </a:lnTo>
                  <a:lnTo>
                    <a:pt x="176" y="4838"/>
                  </a:lnTo>
                  <a:lnTo>
                    <a:pt x="0" y="4579"/>
                  </a:lnTo>
                  <a:lnTo>
                    <a:pt x="176" y="4171"/>
                  </a:lnTo>
                  <a:lnTo>
                    <a:pt x="748" y="4072"/>
                  </a:lnTo>
                  <a:lnTo>
                    <a:pt x="1198" y="4072"/>
                  </a:lnTo>
                  <a:lnTo>
                    <a:pt x="1770" y="4022"/>
                  </a:lnTo>
                  <a:lnTo>
                    <a:pt x="1770" y="3922"/>
                  </a:lnTo>
                  <a:lnTo>
                    <a:pt x="2276" y="3803"/>
                  </a:lnTo>
                  <a:lnTo>
                    <a:pt x="2683" y="3803"/>
                  </a:lnTo>
                  <a:lnTo>
                    <a:pt x="2859" y="3922"/>
                  </a:lnTo>
                  <a:lnTo>
                    <a:pt x="3485" y="3604"/>
                  </a:lnTo>
                  <a:lnTo>
                    <a:pt x="3595" y="3355"/>
                  </a:lnTo>
                  <a:lnTo>
                    <a:pt x="3991" y="3245"/>
                  </a:lnTo>
                  <a:lnTo>
                    <a:pt x="3705" y="3086"/>
                  </a:lnTo>
                  <a:lnTo>
                    <a:pt x="4167" y="2987"/>
                  </a:lnTo>
                  <a:lnTo>
                    <a:pt x="4167" y="2927"/>
                  </a:lnTo>
                  <a:lnTo>
                    <a:pt x="3991" y="2987"/>
                  </a:lnTo>
                  <a:lnTo>
                    <a:pt x="3419" y="3086"/>
                  </a:lnTo>
                  <a:lnTo>
                    <a:pt x="3310" y="2927"/>
                  </a:lnTo>
                  <a:lnTo>
                    <a:pt x="3024" y="2927"/>
                  </a:lnTo>
                  <a:lnTo>
                    <a:pt x="3134" y="2728"/>
                  </a:lnTo>
                  <a:lnTo>
                    <a:pt x="3419" y="2578"/>
                  </a:lnTo>
                  <a:lnTo>
                    <a:pt x="4046" y="2260"/>
                  </a:lnTo>
                  <a:lnTo>
                    <a:pt x="4453" y="2011"/>
                  </a:lnTo>
                  <a:lnTo>
                    <a:pt x="4904" y="1911"/>
                  </a:lnTo>
                  <a:lnTo>
                    <a:pt x="4959" y="2260"/>
                  </a:lnTo>
                  <a:lnTo>
                    <a:pt x="5069" y="2260"/>
                  </a:lnTo>
                  <a:lnTo>
                    <a:pt x="5069" y="1752"/>
                  </a:lnTo>
                  <a:lnTo>
                    <a:pt x="5355" y="1752"/>
                  </a:lnTo>
                  <a:lnTo>
                    <a:pt x="5531" y="2011"/>
                  </a:lnTo>
                  <a:lnTo>
                    <a:pt x="5805" y="1911"/>
                  </a:lnTo>
                  <a:lnTo>
                    <a:pt x="6267" y="1185"/>
                  </a:lnTo>
                  <a:lnTo>
                    <a:pt x="6608" y="1234"/>
                  </a:lnTo>
                  <a:lnTo>
                    <a:pt x="6608" y="1603"/>
                  </a:lnTo>
                  <a:lnTo>
                    <a:pt x="7059" y="2051"/>
                  </a:lnTo>
                  <a:lnTo>
                    <a:pt x="7180" y="2051"/>
                  </a:lnTo>
                  <a:lnTo>
                    <a:pt x="6839" y="1075"/>
                  </a:lnTo>
                  <a:lnTo>
                    <a:pt x="8488" y="926"/>
                  </a:lnTo>
                  <a:lnTo>
                    <a:pt x="8543" y="1483"/>
                  </a:lnTo>
                  <a:lnTo>
                    <a:pt x="9291" y="1752"/>
                  </a:lnTo>
                  <a:lnTo>
                    <a:pt x="9401" y="1643"/>
                  </a:lnTo>
                  <a:lnTo>
                    <a:pt x="9291" y="1234"/>
                  </a:lnTo>
                  <a:lnTo>
                    <a:pt x="9456" y="926"/>
                  </a:lnTo>
                  <a:lnTo>
                    <a:pt x="10192" y="1483"/>
                  </a:lnTo>
                  <a:lnTo>
                    <a:pt x="10654" y="2160"/>
                  </a:lnTo>
                  <a:lnTo>
                    <a:pt x="10885" y="2011"/>
                  </a:lnTo>
                  <a:lnTo>
                    <a:pt x="10764" y="1643"/>
                  </a:lnTo>
                  <a:lnTo>
                    <a:pt x="11226" y="1444"/>
                  </a:lnTo>
                  <a:lnTo>
                    <a:pt x="11512" y="1603"/>
                  </a:lnTo>
                  <a:lnTo>
                    <a:pt x="11622" y="1603"/>
                  </a:lnTo>
                  <a:lnTo>
                    <a:pt x="11050" y="767"/>
                  </a:lnTo>
                  <a:lnTo>
                    <a:pt x="11963" y="976"/>
                  </a:lnTo>
                  <a:lnTo>
                    <a:pt x="12413" y="1444"/>
                  </a:lnTo>
                  <a:lnTo>
                    <a:pt x="12413" y="1075"/>
                  </a:lnTo>
                  <a:lnTo>
                    <a:pt x="12128" y="767"/>
                  </a:lnTo>
                  <a:lnTo>
                    <a:pt x="11402" y="567"/>
                  </a:lnTo>
                  <a:lnTo>
                    <a:pt x="11226" y="159"/>
                  </a:lnTo>
                  <a:lnTo>
                    <a:pt x="11512" y="159"/>
                  </a:lnTo>
                  <a:lnTo>
                    <a:pt x="13161" y="159"/>
                  </a:lnTo>
                  <a:lnTo>
                    <a:pt x="14458" y="0"/>
                  </a:lnTo>
                  <a:lnTo>
                    <a:pt x="15833" y="259"/>
                  </a:lnTo>
                  <a:lnTo>
                    <a:pt x="16570" y="567"/>
                  </a:lnTo>
                  <a:lnTo>
                    <a:pt x="16284" y="767"/>
                  </a:lnTo>
                  <a:lnTo>
                    <a:pt x="15547" y="767"/>
                  </a:lnTo>
                  <a:lnTo>
                    <a:pt x="14634" y="826"/>
                  </a:lnTo>
                  <a:lnTo>
                    <a:pt x="14008" y="926"/>
                  </a:lnTo>
                  <a:lnTo>
                    <a:pt x="13612" y="1185"/>
                  </a:lnTo>
                  <a:lnTo>
                    <a:pt x="14524" y="976"/>
                  </a:lnTo>
                  <a:lnTo>
                    <a:pt x="15723" y="976"/>
                  </a:lnTo>
                  <a:lnTo>
                    <a:pt x="16745" y="926"/>
                  </a:lnTo>
                  <a:lnTo>
                    <a:pt x="16745" y="1334"/>
                  </a:lnTo>
                  <a:lnTo>
                    <a:pt x="17020" y="1444"/>
                  </a:lnTo>
                  <a:lnTo>
                    <a:pt x="17768" y="1643"/>
                  </a:lnTo>
                  <a:lnTo>
                    <a:pt x="17317" y="1911"/>
                  </a:lnTo>
                  <a:lnTo>
                    <a:pt x="17141" y="2011"/>
                  </a:lnTo>
                  <a:lnTo>
                    <a:pt x="16745" y="2011"/>
                  </a:lnTo>
                  <a:lnTo>
                    <a:pt x="16460" y="2160"/>
                  </a:lnTo>
                  <a:lnTo>
                    <a:pt x="15943" y="2051"/>
                  </a:lnTo>
                  <a:lnTo>
                    <a:pt x="14975" y="2051"/>
                  </a:lnTo>
                  <a:lnTo>
                    <a:pt x="13612" y="2519"/>
                  </a:lnTo>
                  <a:lnTo>
                    <a:pt x="13722" y="2578"/>
                  </a:lnTo>
                  <a:lnTo>
                    <a:pt x="14975" y="2320"/>
                  </a:lnTo>
                  <a:lnTo>
                    <a:pt x="16174" y="2320"/>
                  </a:lnTo>
                  <a:lnTo>
                    <a:pt x="16284" y="2578"/>
                  </a:lnTo>
                  <a:lnTo>
                    <a:pt x="15547" y="2927"/>
                  </a:lnTo>
                  <a:lnTo>
                    <a:pt x="15723" y="3086"/>
                  </a:lnTo>
                  <a:lnTo>
                    <a:pt x="16460" y="2827"/>
                  </a:lnTo>
                  <a:lnTo>
                    <a:pt x="16570" y="2419"/>
                  </a:lnTo>
                  <a:lnTo>
                    <a:pt x="17196" y="2320"/>
                  </a:lnTo>
                  <a:lnTo>
                    <a:pt x="17196" y="2578"/>
                  </a:lnTo>
                  <a:lnTo>
                    <a:pt x="16910" y="3355"/>
                  </a:lnTo>
                  <a:lnTo>
                    <a:pt x="16174" y="4072"/>
                  </a:lnTo>
                  <a:lnTo>
                    <a:pt x="16690" y="3763"/>
                  </a:lnTo>
                  <a:lnTo>
                    <a:pt x="17317" y="3355"/>
                  </a:lnTo>
                  <a:lnTo>
                    <a:pt x="17603" y="2927"/>
                  </a:lnTo>
                  <a:lnTo>
                    <a:pt x="17768" y="2827"/>
                  </a:lnTo>
                  <a:lnTo>
                    <a:pt x="17768" y="3146"/>
                  </a:lnTo>
                  <a:lnTo>
                    <a:pt x="18329" y="3146"/>
                  </a:lnTo>
                  <a:lnTo>
                    <a:pt x="18571" y="2827"/>
                  </a:lnTo>
                  <a:lnTo>
                    <a:pt x="19296" y="2678"/>
                  </a:lnTo>
                  <a:lnTo>
                    <a:pt x="19989" y="2987"/>
                  </a:lnTo>
                  <a:lnTo>
                    <a:pt x="19879" y="3355"/>
                  </a:lnTo>
                  <a:lnTo>
                    <a:pt x="19252" y="3654"/>
                  </a:lnTo>
                  <a:lnTo>
                    <a:pt x="19296" y="3803"/>
                  </a:lnTo>
                  <a:lnTo>
                    <a:pt x="18802" y="4022"/>
                  </a:lnTo>
                  <a:lnTo>
                    <a:pt x="18109" y="4072"/>
                  </a:lnTo>
                  <a:lnTo>
                    <a:pt x="17603" y="4072"/>
                  </a:lnTo>
                  <a:lnTo>
                    <a:pt x="18329" y="4171"/>
                  </a:lnTo>
                  <a:lnTo>
                    <a:pt x="18802" y="4171"/>
                  </a:lnTo>
                  <a:lnTo>
                    <a:pt x="18505" y="4579"/>
                  </a:lnTo>
                  <a:lnTo>
                    <a:pt x="17603" y="4430"/>
                  </a:lnTo>
                  <a:lnTo>
                    <a:pt x="17317" y="4898"/>
                  </a:lnTo>
                  <a:lnTo>
                    <a:pt x="17317" y="4998"/>
                  </a:lnTo>
                  <a:lnTo>
                    <a:pt x="17658" y="4739"/>
                  </a:lnTo>
                  <a:lnTo>
                    <a:pt x="18329" y="4739"/>
                  </a:lnTo>
                  <a:lnTo>
                    <a:pt x="17603" y="5515"/>
                  </a:lnTo>
                  <a:lnTo>
                    <a:pt x="16910" y="6083"/>
                  </a:lnTo>
                  <a:lnTo>
                    <a:pt x="16866" y="6750"/>
                  </a:lnTo>
                  <a:lnTo>
                    <a:pt x="17317" y="7158"/>
                  </a:lnTo>
                  <a:lnTo>
                    <a:pt x="17020" y="7257"/>
                  </a:lnTo>
                  <a:lnTo>
                    <a:pt x="17361" y="7317"/>
                  </a:lnTo>
                  <a:lnTo>
                    <a:pt x="17493" y="7934"/>
                  </a:lnTo>
                  <a:lnTo>
                    <a:pt x="16690" y="7725"/>
                  </a:lnTo>
                  <a:lnTo>
                    <a:pt x="16394" y="8094"/>
                  </a:lnTo>
                  <a:lnTo>
                    <a:pt x="16866" y="8243"/>
                  </a:lnTo>
                  <a:lnTo>
                    <a:pt x="16910" y="9169"/>
                  </a:lnTo>
                  <a:lnTo>
                    <a:pt x="16866" y="9985"/>
                  </a:lnTo>
                  <a:lnTo>
                    <a:pt x="16394" y="10662"/>
                  </a:lnTo>
                  <a:lnTo>
                    <a:pt x="15657" y="10821"/>
                  </a:lnTo>
                  <a:lnTo>
                    <a:pt x="15096" y="10553"/>
                  </a:lnTo>
                  <a:lnTo>
                    <a:pt x="14458" y="10762"/>
                  </a:lnTo>
                  <a:lnTo>
                    <a:pt x="14634" y="11180"/>
                  </a:lnTo>
                  <a:lnTo>
                    <a:pt x="15206" y="11847"/>
                  </a:lnTo>
                  <a:lnTo>
                    <a:pt x="15492" y="12155"/>
                  </a:lnTo>
                  <a:lnTo>
                    <a:pt x="15492" y="12832"/>
                  </a:lnTo>
                  <a:lnTo>
                    <a:pt x="14975" y="12932"/>
                  </a:lnTo>
                  <a:lnTo>
                    <a:pt x="14931" y="12932"/>
                  </a:lnTo>
                  <a:lnTo>
                    <a:pt x="14524" y="12723"/>
                  </a:lnTo>
                  <a:lnTo>
                    <a:pt x="14524" y="12464"/>
                  </a:lnTo>
                  <a:lnTo>
                    <a:pt x="14239" y="12265"/>
                  </a:lnTo>
                  <a:lnTo>
                    <a:pt x="13788" y="11996"/>
                  </a:lnTo>
                  <a:lnTo>
                    <a:pt x="13161" y="11588"/>
                  </a:lnTo>
                  <a:lnTo>
                    <a:pt x="13040" y="11747"/>
                  </a:lnTo>
                  <a:lnTo>
                    <a:pt x="13612" y="12056"/>
                  </a:lnTo>
                  <a:lnTo>
                    <a:pt x="14074" y="12305"/>
                  </a:lnTo>
                  <a:lnTo>
                    <a:pt x="13271" y="12424"/>
                  </a:lnTo>
                  <a:lnTo>
                    <a:pt x="12985" y="12673"/>
                  </a:lnTo>
                  <a:lnTo>
                    <a:pt x="12864" y="12832"/>
                  </a:lnTo>
                  <a:lnTo>
                    <a:pt x="13612" y="12832"/>
                  </a:lnTo>
                  <a:lnTo>
                    <a:pt x="12699" y="12982"/>
                  </a:lnTo>
                  <a:lnTo>
                    <a:pt x="14008" y="12932"/>
                  </a:lnTo>
                  <a:lnTo>
                    <a:pt x="15206" y="13141"/>
                  </a:lnTo>
                  <a:lnTo>
                    <a:pt x="14755" y="13400"/>
                  </a:lnTo>
                  <a:lnTo>
                    <a:pt x="13557" y="14007"/>
                  </a:lnTo>
                  <a:lnTo>
                    <a:pt x="12413" y="14166"/>
                  </a:lnTo>
                  <a:lnTo>
                    <a:pt x="11402" y="14316"/>
                  </a:lnTo>
                  <a:lnTo>
                    <a:pt x="11050" y="14007"/>
                  </a:lnTo>
                  <a:lnTo>
                    <a:pt x="11160" y="14425"/>
                  </a:lnTo>
                  <a:lnTo>
                    <a:pt x="10764" y="14584"/>
                  </a:lnTo>
                  <a:lnTo>
                    <a:pt x="10027" y="15152"/>
                  </a:lnTo>
                  <a:lnTo>
                    <a:pt x="9115" y="15719"/>
                  </a:lnTo>
                  <a:lnTo>
                    <a:pt x="8664" y="15719"/>
                  </a:lnTo>
                  <a:lnTo>
                    <a:pt x="8840" y="15301"/>
                  </a:lnTo>
                  <a:lnTo>
                    <a:pt x="8543" y="15301"/>
                  </a:lnTo>
                  <a:lnTo>
                    <a:pt x="8488" y="15819"/>
                  </a:lnTo>
                  <a:lnTo>
                    <a:pt x="7916" y="15918"/>
                  </a:lnTo>
                  <a:lnTo>
                    <a:pt x="7631" y="16068"/>
                  </a:lnTo>
                  <a:lnTo>
                    <a:pt x="7290" y="16595"/>
                  </a:lnTo>
                  <a:lnTo>
                    <a:pt x="7059" y="17003"/>
                  </a:lnTo>
                  <a:lnTo>
                    <a:pt x="6608" y="17670"/>
                  </a:lnTo>
                  <a:lnTo>
                    <a:pt x="6267" y="18547"/>
                  </a:lnTo>
                  <a:lnTo>
                    <a:pt x="5245" y="19990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310" name="Freeform 290">
              <a:extLst>
                <a:ext uri="{FF2B5EF4-FFF2-40B4-BE49-F238E27FC236}">
                  <a16:creationId xmlns:a16="http://schemas.microsoft.com/office/drawing/2014/main" id="{D8287B0C-8A4E-24F4-7F39-73A5BF18256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5" y="2689"/>
              <a:ext cx="19" cy="9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0000" h="20000">
                  <a:moveTo>
                    <a:pt x="15000" y="19048"/>
                  </a:moveTo>
                  <a:lnTo>
                    <a:pt x="0" y="19048"/>
                  </a:lnTo>
                  <a:lnTo>
                    <a:pt x="8750" y="14286"/>
                  </a:lnTo>
                  <a:lnTo>
                    <a:pt x="8750" y="0"/>
                  </a:lnTo>
                  <a:lnTo>
                    <a:pt x="19583" y="0"/>
                  </a:lnTo>
                  <a:lnTo>
                    <a:pt x="15000" y="19048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311" name="Freeform 291">
              <a:extLst>
                <a:ext uri="{FF2B5EF4-FFF2-40B4-BE49-F238E27FC236}">
                  <a16:creationId xmlns:a16="http://schemas.microsoft.com/office/drawing/2014/main" id="{A4AAFECD-9D00-2FFB-299D-55F08BF4393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8" y="3778"/>
              <a:ext cx="64" cy="81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20000" h="20000">
                  <a:moveTo>
                    <a:pt x="5185" y="19901"/>
                  </a:moveTo>
                  <a:lnTo>
                    <a:pt x="3333" y="19310"/>
                  </a:lnTo>
                  <a:lnTo>
                    <a:pt x="1975" y="18325"/>
                  </a:lnTo>
                  <a:lnTo>
                    <a:pt x="3333" y="18325"/>
                  </a:lnTo>
                  <a:lnTo>
                    <a:pt x="3333" y="17241"/>
                  </a:lnTo>
                  <a:lnTo>
                    <a:pt x="1358" y="16847"/>
                  </a:lnTo>
                  <a:lnTo>
                    <a:pt x="0" y="14286"/>
                  </a:lnTo>
                  <a:lnTo>
                    <a:pt x="1358" y="10640"/>
                  </a:lnTo>
                  <a:lnTo>
                    <a:pt x="1975" y="11626"/>
                  </a:lnTo>
                  <a:lnTo>
                    <a:pt x="1975" y="10640"/>
                  </a:lnTo>
                  <a:lnTo>
                    <a:pt x="1358" y="1970"/>
                  </a:lnTo>
                  <a:lnTo>
                    <a:pt x="1975" y="0"/>
                  </a:lnTo>
                  <a:lnTo>
                    <a:pt x="3333" y="0"/>
                  </a:lnTo>
                  <a:lnTo>
                    <a:pt x="4568" y="985"/>
                  </a:lnTo>
                  <a:lnTo>
                    <a:pt x="7160" y="2562"/>
                  </a:lnTo>
                  <a:lnTo>
                    <a:pt x="12222" y="3547"/>
                  </a:lnTo>
                  <a:lnTo>
                    <a:pt x="15432" y="2562"/>
                  </a:lnTo>
                  <a:lnTo>
                    <a:pt x="16667" y="2562"/>
                  </a:lnTo>
                  <a:lnTo>
                    <a:pt x="19877" y="1970"/>
                  </a:lnTo>
                  <a:lnTo>
                    <a:pt x="19877" y="2562"/>
                  </a:lnTo>
                  <a:lnTo>
                    <a:pt x="17901" y="11626"/>
                  </a:lnTo>
                  <a:lnTo>
                    <a:pt x="16667" y="11626"/>
                  </a:lnTo>
                  <a:lnTo>
                    <a:pt x="16667" y="10640"/>
                  </a:lnTo>
                  <a:lnTo>
                    <a:pt x="15432" y="11626"/>
                  </a:lnTo>
                  <a:lnTo>
                    <a:pt x="15432" y="13202"/>
                  </a:lnTo>
                  <a:lnTo>
                    <a:pt x="14815" y="14680"/>
                  </a:lnTo>
                  <a:lnTo>
                    <a:pt x="13457" y="17241"/>
                  </a:lnTo>
                  <a:lnTo>
                    <a:pt x="11605" y="18325"/>
                  </a:lnTo>
                  <a:lnTo>
                    <a:pt x="11605" y="16847"/>
                  </a:lnTo>
                  <a:lnTo>
                    <a:pt x="12222" y="16847"/>
                  </a:lnTo>
                  <a:lnTo>
                    <a:pt x="12222" y="14680"/>
                  </a:lnTo>
                  <a:lnTo>
                    <a:pt x="11605" y="14680"/>
                  </a:lnTo>
                  <a:lnTo>
                    <a:pt x="9630" y="17241"/>
                  </a:lnTo>
                  <a:lnTo>
                    <a:pt x="8395" y="17241"/>
                  </a:lnTo>
                  <a:lnTo>
                    <a:pt x="7160" y="19901"/>
                  </a:lnTo>
                  <a:lnTo>
                    <a:pt x="5185" y="19901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312" name="Freeform 292">
              <a:extLst>
                <a:ext uri="{FF2B5EF4-FFF2-40B4-BE49-F238E27FC236}">
                  <a16:creationId xmlns:a16="http://schemas.microsoft.com/office/drawing/2014/main" id="{191EC0E8-39B0-A84E-FE43-C02768C40414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4" y="3273"/>
              <a:ext cx="11" cy="11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000" h="20000">
                  <a:moveTo>
                    <a:pt x="11852" y="19259"/>
                  </a:moveTo>
                  <a:lnTo>
                    <a:pt x="0" y="15556"/>
                  </a:lnTo>
                  <a:lnTo>
                    <a:pt x="7407" y="0"/>
                  </a:lnTo>
                  <a:lnTo>
                    <a:pt x="19259" y="15556"/>
                  </a:lnTo>
                  <a:lnTo>
                    <a:pt x="11852" y="19259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313" name="Freeform 293">
              <a:extLst>
                <a:ext uri="{FF2B5EF4-FFF2-40B4-BE49-F238E27FC236}">
                  <a16:creationId xmlns:a16="http://schemas.microsoft.com/office/drawing/2014/main" id="{0020E84B-95EC-A4EF-E045-E2371330C2C4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3" y="3298"/>
              <a:ext cx="31" cy="54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0000" h="20000">
                  <a:moveTo>
                    <a:pt x="19747" y="19852"/>
                  </a:moveTo>
                  <a:lnTo>
                    <a:pt x="14430" y="18370"/>
                  </a:lnTo>
                  <a:lnTo>
                    <a:pt x="14430" y="16000"/>
                  </a:lnTo>
                  <a:lnTo>
                    <a:pt x="7848" y="13037"/>
                  </a:lnTo>
                  <a:lnTo>
                    <a:pt x="2785" y="6074"/>
                  </a:lnTo>
                  <a:lnTo>
                    <a:pt x="0" y="0"/>
                  </a:lnTo>
                  <a:lnTo>
                    <a:pt x="2785" y="593"/>
                  </a:lnTo>
                  <a:lnTo>
                    <a:pt x="7848" y="6074"/>
                  </a:lnTo>
                  <a:lnTo>
                    <a:pt x="10380" y="6815"/>
                  </a:lnTo>
                  <a:lnTo>
                    <a:pt x="10380" y="9926"/>
                  </a:lnTo>
                  <a:lnTo>
                    <a:pt x="14430" y="12296"/>
                  </a:lnTo>
                  <a:lnTo>
                    <a:pt x="19747" y="16889"/>
                  </a:lnTo>
                  <a:lnTo>
                    <a:pt x="19747" y="19852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314" name="Freeform 294">
              <a:extLst>
                <a:ext uri="{FF2B5EF4-FFF2-40B4-BE49-F238E27FC236}">
                  <a16:creationId xmlns:a16="http://schemas.microsoft.com/office/drawing/2014/main" id="{2F43D13D-CA17-DF04-F16A-A48B2479DA2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0" y="2610"/>
              <a:ext cx="6" cy="11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000" h="20000">
                  <a:moveTo>
                    <a:pt x="18824" y="19286"/>
                  </a:moveTo>
                  <a:lnTo>
                    <a:pt x="12941" y="19286"/>
                  </a:lnTo>
                  <a:lnTo>
                    <a:pt x="0" y="0"/>
                  </a:lnTo>
                  <a:lnTo>
                    <a:pt x="18824" y="7857"/>
                  </a:lnTo>
                  <a:lnTo>
                    <a:pt x="18824" y="19286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315" name="Freeform 295">
              <a:extLst>
                <a:ext uri="{FF2B5EF4-FFF2-40B4-BE49-F238E27FC236}">
                  <a16:creationId xmlns:a16="http://schemas.microsoft.com/office/drawing/2014/main" id="{EBC95EE5-F273-044B-2100-CEFEE05B3C4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7" y="2279"/>
              <a:ext cx="11" cy="5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000" h="20000">
                  <a:moveTo>
                    <a:pt x="11852" y="18182"/>
                  </a:moveTo>
                  <a:lnTo>
                    <a:pt x="0" y="0"/>
                  </a:lnTo>
                  <a:lnTo>
                    <a:pt x="3704" y="0"/>
                  </a:lnTo>
                  <a:lnTo>
                    <a:pt x="19259" y="18182"/>
                  </a:lnTo>
                  <a:lnTo>
                    <a:pt x="11852" y="18182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316" name="Freeform 296">
              <a:extLst>
                <a:ext uri="{FF2B5EF4-FFF2-40B4-BE49-F238E27FC236}">
                  <a16:creationId xmlns:a16="http://schemas.microsoft.com/office/drawing/2014/main" id="{D2C263D6-2E2B-0318-47A0-B9E8F103148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9" y="2364"/>
              <a:ext cx="11" cy="11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000" h="20000">
                  <a:moveTo>
                    <a:pt x="7857" y="19259"/>
                  </a:moveTo>
                  <a:lnTo>
                    <a:pt x="0" y="4444"/>
                  </a:lnTo>
                  <a:lnTo>
                    <a:pt x="19286" y="0"/>
                  </a:lnTo>
                  <a:lnTo>
                    <a:pt x="15000" y="11852"/>
                  </a:lnTo>
                  <a:lnTo>
                    <a:pt x="7857" y="19259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317" name="Freeform 297">
              <a:extLst>
                <a:ext uri="{FF2B5EF4-FFF2-40B4-BE49-F238E27FC236}">
                  <a16:creationId xmlns:a16="http://schemas.microsoft.com/office/drawing/2014/main" id="{853F1F48-962E-A1B4-3DB5-9D9892D65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0" y="2366"/>
              <a:ext cx="6" cy="11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000" h="20000">
                  <a:moveTo>
                    <a:pt x="11765" y="19259"/>
                  </a:moveTo>
                  <a:lnTo>
                    <a:pt x="0" y="14815"/>
                  </a:lnTo>
                  <a:lnTo>
                    <a:pt x="18824" y="0"/>
                  </a:lnTo>
                  <a:lnTo>
                    <a:pt x="11765" y="19259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318" name="Freeform 298">
              <a:extLst>
                <a:ext uri="{FF2B5EF4-FFF2-40B4-BE49-F238E27FC236}">
                  <a16:creationId xmlns:a16="http://schemas.microsoft.com/office/drawing/2014/main" id="{BADD6E89-9E57-BC2D-F0D7-A2116CC3F8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4" y="2581"/>
              <a:ext cx="10" cy="7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0000" h="20000">
                  <a:moveTo>
                    <a:pt x="3704" y="18824"/>
                  </a:moveTo>
                  <a:lnTo>
                    <a:pt x="0" y="18824"/>
                  </a:lnTo>
                  <a:lnTo>
                    <a:pt x="0" y="12941"/>
                  </a:lnTo>
                  <a:lnTo>
                    <a:pt x="11111" y="0"/>
                  </a:lnTo>
                  <a:lnTo>
                    <a:pt x="19259" y="12941"/>
                  </a:lnTo>
                  <a:lnTo>
                    <a:pt x="3704" y="12941"/>
                  </a:lnTo>
                  <a:lnTo>
                    <a:pt x="3704" y="18824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319" name="Freeform 299">
              <a:extLst>
                <a:ext uri="{FF2B5EF4-FFF2-40B4-BE49-F238E27FC236}">
                  <a16:creationId xmlns:a16="http://schemas.microsoft.com/office/drawing/2014/main" id="{34312D7D-237D-0A7D-29DA-5CEE6C1ED88B}"/>
                </a:ext>
              </a:extLst>
            </p:cNvPr>
            <p:cNvSpPr>
              <a:spLocks/>
            </p:cNvSpPr>
            <p:nvPr/>
          </p:nvSpPr>
          <p:spPr bwMode="auto">
            <a:xfrm>
              <a:off x="4966" y="2826"/>
              <a:ext cx="180" cy="147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20000" h="20000">
                  <a:moveTo>
                    <a:pt x="1818" y="5312"/>
                  </a:moveTo>
                  <a:lnTo>
                    <a:pt x="2262" y="6775"/>
                  </a:lnTo>
                  <a:lnTo>
                    <a:pt x="4346" y="7588"/>
                  </a:lnTo>
                  <a:lnTo>
                    <a:pt x="5499" y="7588"/>
                  </a:lnTo>
                  <a:lnTo>
                    <a:pt x="7982" y="8130"/>
                  </a:lnTo>
                  <a:lnTo>
                    <a:pt x="9889" y="7317"/>
                  </a:lnTo>
                  <a:lnTo>
                    <a:pt x="11885" y="5908"/>
                  </a:lnTo>
                  <a:lnTo>
                    <a:pt x="12151" y="3089"/>
                  </a:lnTo>
                  <a:lnTo>
                    <a:pt x="13304" y="2818"/>
                  </a:lnTo>
                  <a:lnTo>
                    <a:pt x="13969" y="0"/>
                  </a:lnTo>
                  <a:lnTo>
                    <a:pt x="17428" y="325"/>
                  </a:lnTo>
                  <a:lnTo>
                    <a:pt x="17428" y="867"/>
                  </a:lnTo>
                  <a:lnTo>
                    <a:pt x="16984" y="1409"/>
                  </a:lnTo>
                  <a:lnTo>
                    <a:pt x="16984" y="1680"/>
                  </a:lnTo>
                  <a:lnTo>
                    <a:pt x="16763" y="1680"/>
                  </a:lnTo>
                  <a:lnTo>
                    <a:pt x="16763" y="2222"/>
                  </a:lnTo>
                  <a:lnTo>
                    <a:pt x="17428" y="2818"/>
                  </a:lnTo>
                  <a:lnTo>
                    <a:pt x="17694" y="3686"/>
                  </a:lnTo>
                  <a:lnTo>
                    <a:pt x="17694" y="3902"/>
                  </a:lnTo>
                  <a:lnTo>
                    <a:pt x="17428" y="5095"/>
                  </a:lnTo>
                  <a:lnTo>
                    <a:pt x="18137" y="5312"/>
                  </a:lnTo>
                  <a:lnTo>
                    <a:pt x="19246" y="6775"/>
                  </a:lnTo>
                  <a:lnTo>
                    <a:pt x="19956" y="7317"/>
                  </a:lnTo>
                  <a:lnTo>
                    <a:pt x="19512" y="7588"/>
                  </a:lnTo>
                  <a:lnTo>
                    <a:pt x="17694" y="8130"/>
                  </a:lnTo>
                  <a:lnTo>
                    <a:pt x="16984" y="8726"/>
                  </a:lnTo>
                  <a:lnTo>
                    <a:pt x="16763" y="10407"/>
                  </a:lnTo>
                  <a:lnTo>
                    <a:pt x="16984" y="11762"/>
                  </a:lnTo>
                  <a:lnTo>
                    <a:pt x="15610" y="13171"/>
                  </a:lnTo>
                  <a:lnTo>
                    <a:pt x="14457" y="14038"/>
                  </a:lnTo>
                  <a:lnTo>
                    <a:pt x="14678" y="14634"/>
                  </a:lnTo>
                  <a:lnTo>
                    <a:pt x="14457" y="16856"/>
                  </a:lnTo>
                  <a:lnTo>
                    <a:pt x="13792" y="18537"/>
                  </a:lnTo>
                  <a:lnTo>
                    <a:pt x="10998" y="19946"/>
                  </a:lnTo>
                  <a:lnTo>
                    <a:pt x="10776" y="17940"/>
                  </a:lnTo>
                  <a:lnTo>
                    <a:pt x="9889" y="17940"/>
                  </a:lnTo>
                  <a:lnTo>
                    <a:pt x="9180" y="18537"/>
                  </a:lnTo>
                  <a:lnTo>
                    <a:pt x="9180" y="17073"/>
                  </a:lnTo>
                  <a:lnTo>
                    <a:pt x="8958" y="17724"/>
                  </a:lnTo>
                  <a:lnTo>
                    <a:pt x="7982" y="17073"/>
                  </a:lnTo>
                  <a:lnTo>
                    <a:pt x="7805" y="17724"/>
                  </a:lnTo>
                  <a:lnTo>
                    <a:pt x="7095" y="17940"/>
                  </a:lnTo>
                  <a:lnTo>
                    <a:pt x="6652" y="17724"/>
                  </a:lnTo>
                  <a:lnTo>
                    <a:pt x="5987" y="18537"/>
                  </a:lnTo>
                  <a:lnTo>
                    <a:pt x="5499" y="17073"/>
                  </a:lnTo>
                  <a:lnTo>
                    <a:pt x="4789" y="16856"/>
                  </a:lnTo>
                  <a:lnTo>
                    <a:pt x="3636" y="17073"/>
                  </a:lnTo>
                  <a:lnTo>
                    <a:pt x="3193" y="16856"/>
                  </a:lnTo>
                  <a:lnTo>
                    <a:pt x="2528" y="17073"/>
                  </a:lnTo>
                  <a:lnTo>
                    <a:pt x="2528" y="15447"/>
                  </a:lnTo>
                  <a:lnTo>
                    <a:pt x="2528" y="14634"/>
                  </a:lnTo>
                  <a:lnTo>
                    <a:pt x="2262" y="12629"/>
                  </a:lnTo>
                  <a:lnTo>
                    <a:pt x="1375" y="11762"/>
                  </a:lnTo>
                  <a:lnTo>
                    <a:pt x="710" y="11762"/>
                  </a:lnTo>
                  <a:lnTo>
                    <a:pt x="1153" y="11220"/>
                  </a:lnTo>
                  <a:lnTo>
                    <a:pt x="266" y="10949"/>
                  </a:lnTo>
                  <a:lnTo>
                    <a:pt x="710" y="9864"/>
                  </a:lnTo>
                  <a:lnTo>
                    <a:pt x="0" y="8997"/>
                  </a:lnTo>
                  <a:lnTo>
                    <a:pt x="0" y="7588"/>
                  </a:lnTo>
                  <a:lnTo>
                    <a:pt x="266" y="6179"/>
                  </a:lnTo>
                  <a:lnTo>
                    <a:pt x="710" y="5312"/>
                  </a:lnTo>
                  <a:lnTo>
                    <a:pt x="1153" y="5095"/>
                  </a:lnTo>
                  <a:lnTo>
                    <a:pt x="1375" y="5095"/>
                  </a:lnTo>
                  <a:lnTo>
                    <a:pt x="1818" y="5312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  <p:sp>
          <p:nvSpPr>
            <p:cNvPr id="320" name="Freeform 300">
              <a:extLst>
                <a:ext uri="{FF2B5EF4-FFF2-40B4-BE49-F238E27FC236}">
                  <a16:creationId xmlns:a16="http://schemas.microsoft.com/office/drawing/2014/main" id="{1C79C33A-37F9-DEAF-6454-A8F133EAC67C}"/>
                </a:ext>
              </a:extLst>
            </p:cNvPr>
            <p:cNvSpPr>
              <a:spLocks/>
            </p:cNvSpPr>
            <p:nvPr/>
          </p:nvSpPr>
          <p:spPr bwMode="auto">
            <a:xfrm>
              <a:off x="3190" y="2842"/>
              <a:ext cx="38" cy="28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0000" h="20000">
                  <a:moveTo>
                    <a:pt x="4421" y="0"/>
                  </a:moveTo>
                  <a:lnTo>
                    <a:pt x="7789" y="3188"/>
                  </a:lnTo>
                  <a:lnTo>
                    <a:pt x="19789" y="4638"/>
                  </a:lnTo>
                  <a:lnTo>
                    <a:pt x="19789" y="19710"/>
                  </a:lnTo>
                  <a:lnTo>
                    <a:pt x="14316" y="19710"/>
                  </a:lnTo>
                  <a:lnTo>
                    <a:pt x="8842" y="19710"/>
                  </a:lnTo>
                  <a:lnTo>
                    <a:pt x="2316" y="19710"/>
                  </a:lnTo>
                  <a:lnTo>
                    <a:pt x="0" y="16522"/>
                  </a:lnTo>
                  <a:lnTo>
                    <a:pt x="4421" y="7826"/>
                  </a:lnTo>
                  <a:lnTo>
                    <a:pt x="4421" y="0"/>
                  </a:lnTo>
                  <a:close/>
                </a:path>
              </a:pathLst>
            </a:custGeom>
            <a:grpFill/>
            <a:ln w="3175" cap="flat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latin typeface="Verdana Regular" panose="020B0604030504040204" pitchFamily="34" charset="0"/>
              </a:endParaRPr>
            </a:p>
          </p:txBody>
        </p:sp>
      </p:grpSp>
      <p:sp>
        <p:nvSpPr>
          <p:cNvPr id="339" name="Vapaamuotoinen: Muoto 338">
            <a:extLst>
              <a:ext uri="{FF2B5EF4-FFF2-40B4-BE49-F238E27FC236}">
                <a16:creationId xmlns:a16="http://schemas.microsoft.com/office/drawing/2014/main" id="{7A1052F2-0975-A67B-C8EF-55AE8702CFEC}"/>
              </a:ext>
            </a:extLst>
          </p:cNvPr>
          <p:cNvSpPr/>
          <p:nvPr/>
        </p:nvSpPr>
        <p:spPr>
          <a:xfrm>
            <a:off x="7537470" y="-2"/>
            <a:ext cx="4654531" cy="3438000"/>
          </a:xfrm>
          <a:custGeom>
            <a:avLst/>
            <a:gdLst>
              <a:gd name="csX0" fmla="*/ 625482 w 4654531"/>
              <a:gd name="csY0" fmla="*/ 0 h 3429002"/>
              <a:gd name="csX1" fmla="*/ 3130531 w 4654531"/>
              <a:gd name="csY1" fmla="*/ 0 h 3429002"/>
              <a:gd name="csX2" fmla="*/ 3130531 w 4654531"/>
              <a:gd name="csY2" fmla="*/ 2 h 3429002"/>
              <a:gd name="csX3" fmla="*/ 4654531 w 4654531"/>
              <a:gd name="csY3" fmla="*/ 2 h 3429002"/>
              <a:gd name="csX4" fmla="*/ 4654531 w 4654531"/>
              <a:gd name="csY4" fmla="*/ 1326391 h 3429002"/>
              <a:gd name="csX5" fmla="*/ 4652513 w 4654531"/>
              <a:gd name="csY5" fmla="*/ 3429002 h 3429002"/>
              <a:gd name="csX6" fmla="*/ 0 w 4654531"/>
              <a:gd name="csY6" fmla="*/ 3424734 h 342900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4654531" h="3429002">
                <a:moveTo>
                  <a:pt x="625482" y="0"/>
                </a:moveTo>
                <a:lnTo>
                  <a:pt x="3130531" y="0"/>
                </a:lnTo>
                <a:lnTo>
                  <a:pt x="3130531" y="2"/>
                </a:lnTo>
                <a:lnTo>
                  <a:pt x="4654531" y="2"/>
                </a:lnTo>
                <a:lnTo>
                  <a:pt x="4654531" y="1326391"/>
                </a:lnTo>
                <a:lnTo>
                  <a:pt x="4652513" y="3429002"/>
                </a:lnTo>
                <a:lnTo>
                  <a:pt x="0" y="342473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GB" sz="1200">
              <a:solidFill>
                <a:schemeClr val="bg1"/>
              </a:solidFill>
              <a:ea typeface="Muli" charset="0"/>
              <a:cs typeface="Muli" charset="0"/>
            </a:endParaRPr>
          </a:p>
        </p:txBody>
      </p:sp>
      <p:sp>
        <p:nvSpPr>
          <p:cNvPr id="6" name="Sisällön paikkamerkki 2">
            <a:extLst>
              <a:ext uri="{FF2B5EF4-FFF2-40B4-BE49-F238E27FC236}">
                <a16:creationId xmlns:a16="http://schemas.microsoft.com/office/drawing/2014/main" id="{3063D464-D052-5CD6-14A4-E56FA0DDB00A}"/>
              </a:ext>
            </a:extLst>
          </p:cNvPr>
          <p:cNvSpPr txBox="1">
            <a:spLocks/>
          </p:cNvSpPr>
          <p:nvPr/>
        </p:nvSpPr>
        <p:spPr>
          <a:xfrm>
            <a:off x="8738897" y="535224"/>
            <a:ext cx="2969767" cy="1261570"/>
          </a:xfrm>
          <a:prstGeom prst="rect">
            <a:avLst/>
          </a:prstGeom>
        </p:spPr>
        <p:txBody>
          <a:bodyPr>
            <a:normAutofit/>
          </a:bodyPr>
          <a:lstStyle>
            <a:lvl1pPr marL="237061" indent="-237061" algn="l" defTabSz="609585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defRPr sz="1867" b="1" i="0" kern="120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74121" indent="-234945" algn="l" defTabSz="609585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 sz="1600" b="0" i="0" kern="1200">
                <a:solidFill>
                  <a:schemeClr val="accent3"/>
                </a:solidFill>
                <a:latin typeface="Open Sans" panose="020B0606030504020204" pitchFamily="34" charset="0"/>
                <a:ea typeface="ヒラギノ角ゴ Pro W3" charset="0"/>
                <a:cs typeface="Open Sans" panose="020B0606030504020204" pitchFamily="34" charset="0"/>
              </a:defRPr>
            </a:lvl2pPr>
            <a:lvl3pPr marL="711182" indent="-237061" algn="l" defTabSz="609585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 sz="1467" b="0" i="0" kern="120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829713" indent="-228594" algn="l" defTabSz="609585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 sz="1333" b="0" i="0" kern="120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007508" indent="-287859" algn="l" defTabSz="956709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 sz="1200" b="0" i="0" kern="120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3047924" indent="0" algn="l" defTabSz="609585" rtl="0" eaLnBrk="1" latinLnBrk="0" hangingPunct="1">
              <a:spcBef>
                <a:spcPct val="20000"/>
              </a:spcBef>
              <a:buFont typeface="Arial"/>
              <a:buNone/>
              <a:defRPr sz="2000" b="0" i="0" kern="1200">
                <a:solidFill>
                  <a:schemeClr val="tx1"/>
                </a:solidFill>
                <a:latin typeface="FS Emeric Light"/>
                <a:ea typeface="+mn-ea"/>
                <a:cs typeface="FS Emeric Light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FS Emeric Light"/>
                <a:ea typeface="+mn-ea"/>
                <a:cs typeface="FS Emeric Light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FS Emeric Light"/>
                <a:ea typeface="+mn-ea"/>
                <a:cs typeface="FS Emeric Light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b="0" i="0" kern="1200">
                <a:solidFill>
                  <a:schemeClr val="tx1"/>
                </a:solidFill>
                <a:latin typeface="FS Emeric Light"/>
                <a:ea typeface="+mn-ea"/>
                <a:cs typeface="FS Emeric Light"/>
              </a:defRPr>
            </a:lvl9pPr>
          </a:lstStyle>
          <a:p>
            <a:pPr marL="0" indent="0">
              <a:spcBef>
                <a:spcPts val="0"/>
              </a:spcBef>
              <a:spcAft>
                <a:spcPts val="1467"/>
              </a:spcAft>
              <a:buNone/>
            </a:pPr>
            <a:endParaRPr lang="fi-FI" sz="1600">
              <a:solidFill>
                <a:schemeClr val="bg1"/>
              </a:solidFill>
            </a:endParaRPr>
          </a:p>
        </p:txBody>
      </p:sp>
      <p:sp>
        <p:nvSpPr>
          <p:cNvPr id="19" name="Otsikko 1">
            <a:extLst>
              <a:ext uri="{FF2B5EF4-FFF2-40B4-BE49-F238E27FC236}">
                <a16:creationId xmlns:a16="http://schemas.microsoft.com/office/drawing/2014/main" id="{211A1994-05E7-0328-2DB2-AE68FDAD35FC}"/>
              </a:ext>
            </a:extLst>
          </p:cNvPr>
          <p:cNvSpPr txBox="1">
            <a:spLocks/>
          </p:cNvSpPr>
          <p:nvPr/>
        </p:nvSpPr>
        <p:spPr>
          <a:xfrm>
            <a:off x="601200" y="471600"/>
            <a:ext cx="5450183" cy="84423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09585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 b="1" i="0" kern="1200">
                <a:solidFill>
                  <a:schemeClr val="accent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defRPr>
            </a:lvl1pPr>
            <a:lvl2pPr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2933">
                <a:solidFill>
                  <a:schemeClr val="tx1"/>
                </a:solidFill>
                <a:latin typeface="FS Emeric Book" charset="0"/>
                <a:ea typeface="ＭＳ Ｐゴシック" charset="0"/>
                <a:cs typeface="FS Emeric Book" pitchFamily="50" charset="0"/>
              </a:defRPr>
            </a:lvl2pPr>
            <a:lvl3pPr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2933">
                <a:solidFill>
                  <a:schemeClr val="tx1"/>
                </a:solidFill>
                <a:latin typeface="FS Emeric Book" charset="0"/>
                <a:ea typeface="ＭＳ Ｐゴシック" charset="0"/>
                <a:cs typeface="FS Emeric Book" pitchFamily="50" charset="0"/>
              </a:defRPr>
            </a:lvl3pPr>
            <a:lvl4pPr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2933">
                <a:solidFill>
                  <a:schemeClr val="tx1"/>
                </a:solidFill>
                <a:latin typeface="FS Emeric Book" charset="0"/>
                <a:ea typeface="ＭＳ Ｐゴシック" charset="0"/>
                <a:cs typeface="FS Emeric Book" pitchFamily="50" charset="0"/>
              </a:defRPr>
            </a:lvl4pPr>
            <a:lvl5pPr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2933">
                <a:solidFill>
                  <a:schemeClr val="tx1"/>
                </a:solidFill>
                <a:latin typeface="FS Emeric Book" charset="0"/>
                <a:ea typeface="ＭＳ Ｐゴシック" charset="0"/>
                <a:cs typeface="FS Emeric Book" pitchFamily="50" charset="0"/>
              </a:defRPr>
            </a:lvl5pPr>
            <a:lvl6pPr marL="609585"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2667">
                <a:solidFill>
                  <a:srgbClr val="444544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1219170"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2667">
                <a:solidFill>
                  <a:srgbClr val="444544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1828754"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2667">
                <a:solidFill>
                  <a:srgbClr val="444544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2438339"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2667">
                <a:solidFill>
                  <a:srgbClr val="444544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lnSpc>
                <a:spcPts val="4000"/>
              </a:lnSpc>
            </a:pPr>
            <a:r>
              <a:rPr lang="en-GB" sz="400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DESTIA’S OWNER</a:t>
            </a:r>
          </a:p>
        </p:txBody>
      </p:sp>
      <p:sp>
        <p:nvSpPr>
          <p:cNvPr id="29" name="Sisällön paikkamerkki 2">
            <a:extLst>
              <a:ext uri="{FF2B5EF4-FFF2-40B4-BE49-F238E27FC236}">
                <a16:creationId xmlns:a16="http://schemas.microsoft.com/office/drawing/2014/main" id="{EFDC6F6A-7B26-7E1C-3707-D0B743897428}"/>
              </a:ext>
            </a:extLst>
          </p:cNvPr>
          <p:cNvSpPr txBox="1">
            <a:spLocks/>
          </p:cNvSpPr>
          <p:nvPr/>
        </p:nvSpPr>
        <p:spPr>
          <a:xfrm>
            <a:off x="8367092" y="808381"/>
            <a:ext cx="3505212" cy="1151704"/>
          </a:xfrm>
          <a:prstGeom prst="rect">
            <a:avLst/>
          </a:prstGeom>
        </p:spPr>
        <p:txBody>
          <a:bodyPr>
            <a:noAutofit/>
          </a:bodyPr>
          <a:lstStyle>
            <a:lvl1pPr marL="237061" indent="-237061" algn="l" defTabSz="609585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defRPr sz="1867" b="1" i="0" kern="120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74121" indent="-234945" algn="l" defTabSz="609585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 sz="1600" b="0" i="0" kern="1200">
                <a:solidFill>
                  <a:schemeClr val="accent3"/>
                </a:solidFill>
                <a:latin typeface="Open Sans" panose="020B0606030504020204" pitchFamily="34" charset="0"/>
                <a:ea typeface="ヒラギノ角ゴ Pro W3" charset="0"/>
                <a:cs typeface="Open Sans" panose="020B0606030504020204" pitchFamily="34" charset="0"/>
              </a:defRPr>
            </a:lvl2pPr>
            <a:lvl3pPr marL="711182" indent="-237061" algn="l" defTabSz="609585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 sz="1467" b="0" i="0" kern="120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829713" indent="-228594" algn="l" defTabSz="609585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 sz="1333" b="0" i="0" kern="120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007508" indent="-287859" algn="l" defTabSz="956709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 sz="1200" b="0" i="0" kern="120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3047924" indent="0" algn="l" defTabSz="609585" rtl="0" eaLnBrk="1" latinLnBrk="0" hangingPunct="1">
              <a:spcBef>
                <a:spcPct val="20000"/>
              </a:spcBef>
              <a:buFont typeface="Arial"/>
              <a:buNone/>
              <a:defRPr sz="2000" b="0" i="0" kern="1200">
                <a:solidFill>
                  <a:schemeClr val="tx1"/>
                </a:solidFill>
                <a:latin typeface="FS Emeric Light"/>
                <a:ea typeface="+mn-ea"/>
                <a:cs typeface="FS Emeric Light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FS Emeric Light"/>
                <a:ea typeface="+mn-ea"/>
                <a:cs typeface="FS Emeric Light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FS Emeric Light"/>
                <a:ea typeface="+mn-ea"/>
                <a:cs typeface="FS Emeric Light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b="0" i="0" kern="1200">
                <a:solidFill>
                  <a:schemeClr val="tx1"/>
                </a:solidFill>
                <a:latin typeface="FS Emeric Light"/>
                <a:ea typeface="+mn-ea"/>
                <a:cs typeface="FS Emeric Light"/>
              </a:defRPr>
            </a:lvl9pPr>
          </a:lstStyle>
          <a:p>
            <a:pPr>
              <a:spcBef>
                <a:spcPts val="0"/>
              </a:spcBef>
              <a:spcAft>
                <a:spcPts val="1467"/>
              </a:spcAft>
              <a:buClr>
                <a:schemeClr val="bg1"/>
              </a:buClr>
            </a:pPr>
            <a:r>
              <a:rPr lang="en-GB" sz="1600" noProof="0">
                <a:solidFill>
                  <a:schemeClr val="bg1"/>
                </a:solidFill>
              </a:rPr>
              <a:t>Destia is part of the global Colas Group, owned by a diversified services group Bouygues</a:t>
            </a:r>
          </a:p>
        </p:txBody>
      </p:sp>
      <p:grpSp>
        <p:nvGrpSpPr>
          <p:cNvPr id="321" name="Ryhmä 320">
            <a:extLst>
              <a:ext uri="{FF2B5EF4-FFF2-40B4-BE49-F238E27FC236}">
                <a16:creationId xmlns:a16="http://schemas.microsoft.com/office/drawing/2014/main" id="{C6DC8271-F46E-79BC-EE53-71E45F310E7E}"/>
              </a:ext>
            </a:extLst>
          </p:cNvPr>
          <p:cNvGrpSpPr/>
          <p:nvPr/>
        </p:nvGrpSpPr>
        <p:grpSpPr>
          <a:xfrm>
            <a:off x="637812" y="5192182"/>
            <a:ext cx="2451566" cy="1177325"/>
            <a:chOff x="7288889" y="888543"/>
            <a:chExt cx="2451566" cy="1177325"/>
          </a:xfrm>
        </p:grpSpPr>
        <p:sp>
          <p:nvSpPr>
            <p:cNvPr id="323" name="Title 3">
              <a:extLst>
                <a:ext uri="{FF2B5EF4-FFF2-40B4-BE49-F238E27FC236}">
                  <a16:creationId xmlns:a16="http://schemas.microsoft.com/office/drawing/2014/main" id="{BCA6D2B8-AAC1-636A-4BCA-D654BFC27781}"/>
                </a:ext>
              </a:extLst>
            </p:cNvPr>
            <p:cNvSpPr txBox="1">
              <a:spLocks/>
            </p:cNvSpPr>
            <p:nvPr/>
          </p:nvSpPr>
          <p:spPr>
            <a:xfrm>
              <a:off x="7288889" y="1011642"/>
              <a:ext cx="2451566" cy="1017384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609585" rtl="0" eaLnBrk="1" fontAlgn="base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 sz="3200" b="1" i="0" kern="1200">
                  <a:solidFill>
                    <a:schemeClr val="accent1"/>
                  </a:solidFill>
                  <a:latin typeface="Open Sans ExtraBold" panose="020B0606030504020204" pitchFamily="34" charset="0"/>
                  <a:ea typeface="Open Sans ExtraBold" panose="020B0606030504020204" pitchFamily="34" charset="0"/>
                  <a:cs typeface="Open Sans ExtraBold" panose="020B0606030504020204" pitchFamily="34" charset="0"/>
                </a:defRPr>
              </a:lvl1pPr>
              <a:lvl2pPr algn="l" defTabSz="609585" rtl="0" eaLnBrk="1" fontAlgn="base" hangingPunct="1">
                <a:spcBef>
                  <a:spcPct val="0"/>
                </a:spcBef>
                <a:spcAft>
                  <a:spcPct val="0"/>
                </a:spcAft>
                <a:defRPr sz="2933">
                  <a:solidFill>
                    <a:schemeClr val="tx1"/>
                  </a:solidFill>
                  <a:latin typeface="FS Emeric Book" charset="0"/>
                  <a:ea typeface="ＭＳ Ｐゴシック" charset="0"/>
                  <a:cs typeface="FS Emeric Book" pitchFamily="50" charset="0"/>
                </a:defRPr>
              </a:lvl2pPr>
              <a:lvl3pPr algn="l" defTabSz="609585" rtl="0" eaLnBrk="1" fontAlgn="base" hangingPunct="1">
                <a:spcBef>
                  <a:spcPct val="0"/>
                </a:spcBef>
                <a:spcAft>
                  <a:spcPct val="0"/>
                </a:spcAft>
                <a:defRPr sz="2933">
                  <a:solidFill>
                    <a:schemeClr val="tx1"/>
                  </a:solidFill>
                  <a:latin typeface="FS Emeric Book" charset="0"/>
                  <a:ea typeface="ＭＳ Ｐゴシック" charset="0"/>
                  <a:cs typeface="FS Emeric Book" pitchFamily="50" charset="0"/>
                </a:defRPr>
              </a:lvl3pPr>
              <a:lvl4pPr algn="l" defTabSz="609585" rtl="0" eaLnBrk="1" fontAlgn="base" hangingPunct="1">
                <a:spcBef>
                  <a:spcPct val="0"/>
                </a:spcBef>
                <a:spcAft>
                  <a:spcPct val="0"/>
                </a:spcAft>
                <a:defRPr sz="2933">
                  <a:solidFill>
                    <a:schemeClr val="tx1"/>
                  </a:solidFill>
                  <a:latin typeface="FS Emeric Book" charset="0"/>
                  <a:ea typeface="ＭＳ Ｐゴシック" charset="0"/>
                  <a:cs typeface="FS Emeric Book" pitchFamily="50" charset="0"/>
                </a:defRPr>
              </a:lvl4pPr>
              <a:lvl5pPr algn="l" defTabSz="609585" rtl="0" eaLnBrk="1" fontAlgn="base" hangingPunct="1">
                <a:spcBef>
                  <a:spcPct val="0"/>
                </a:spcBef>
                <a:spcAft>
                  <a:spcPct val="0"/>
                </a:spcAft>
                <a:defRPr sz="2933">
                  <a:solidFill>
                    <a:schemeClr val="tx1"/>
                  </a:solidFill>
                  <a:latin typeface="FS Emeric Book" charset="0"/>
                  <a:ea typeface="ＭＳ Ｐゴシック" charset="0"/>
                  <a:cs typeface="FS Emeric Book" pitchFamily="50" charset="0"/>
                </a:defRPr>
              </a:lvl5pPr>
              <a:lvl6pPr marL="609585" algn="l" defTabSz="609585" rtl="0" eaLnBrk="1" fontAlgn="base" hangingPunct="1">
                <a:spcBef>
                  <a:spcPct val="0"/>
                </a:spcBef>
                <a:spcAft>
                  <a:spcPct val="0"/>
                </a:spcAft>
                <a:defRPr sz="2667">
                  <a:solidFill>
                    <a:srgbClr val="444544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6pPr>
              <a:lvl7pPr marL="1219170" algn="l" defTabSz="609585" rtl="0" eaLnBrk="1" fontAlgn="base" hangingPunct="1">
                <a:spcBef>
                  <a:spcPct val="0"/>
                </a:spcBef>
                <a:spcAft>
                  <a:spcPct val="0"/>
                </a:spcAft>
                <a:defRPr sz="2667">
                  <a:solidFill>
                    <a:srgbClr val="444544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7pPr>
              <a:lvl8pPr marL="1828754" algn="l" defTabSz="609585" rtl="0" eaLnBrk="1" fontAlgn="base" hangingPunct="1">
                <a:spcBef>
                  <a:spcPct val="0"/>
                </a:spcBef>
                <a:spcAft>
                  <a:spcPct val="0"/>
                </a:spcAft>
                <a:defRPr sz="2667">
                  <a:solidFill>
                    <a:srgbClr val="444544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8pPr>
              <a:lvl9pPr marL="2438339" algn="l" defTabSz="609585" rtl="0" eaLnBrk="1" fontAlgn="base" hangingPunct="1">
                <a:spcBef>
                  <a:spcPct val="0"/>
                </a:spcBef>
                <a:spcAft>
                  <a:spcPct val="0"/>
                </a:spcAft>
                <a:defRPr sz="2667">
                  <a:solidFill>
                    <a:srgbClr val="444544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GB" sz="6000" spc="-150">
                  <a:latin typeface="+mn-lt"/>
                </a:rPr>
                <a:t>50</a:t>
              </a:r>
            </a:p>
          </p:txBody>
        </p:sp>
        <p:sp>
          <p:nvSpPr>
            <p:cNvPr id="324" name="TextBox 40">
              <a:extLst>
                <a:ext uri="{FF2B5EF4-FFF2-40B4-BE49-F238E27FC236}">
                  <a16:creationId xmlns:a16="http://schemas.microsoft.com/office/drawing/2014/main" id="{D9784EEC-A81B-9C1F-51AB-0E22D3658732}"/>
                </a:ext>
              </a:extLst>
            </p:cNvPr>
            <p:cNvSpPr txBox="1"/>
            <p:nvPr/>
          </p:nvSpPr>
          <p:spPr>
            <a:xfrm>
              <a:off x="7288889" y="888543"/>
              <a:ext cx="2047323" cy="276999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r>
                <a:rPr lang="en-GB" sz="1200" b="1">
                  <a:solidFill>
                    <a:schemeClr val="tx2"/>
                  </a:solidFill>
                  <a:effectLst/>
                  <a:latin typeface="+mn-lt"/>
                </a:rPr>
                <a:t>OPERATES IN</a:t>
              </a:r>
              <a:endParaRPr lang="en-GB" sz="1200">
                <a:solidFill>
                  <a:schemeClr val="tx2"/>
                </a:solidFill>
                <a:latin typeface="+mn-lt"/>
                <a:cs typeface="Calibri Light"/>
              </a:endParaRPr>
            </a:p>
          </p:txBody>
        </p:sp>
        <p:sp>
          <p:nvSpPr>
            <p:cNvPr id="325" name="TextBox 42">
              <a:extLst>
                <a:ext uri="{FF2B5EF4-FFF2-40B4-BE49-F238E27FC236}">
                  <a16:creationId xmlns:a16="http://schemas.microsoft.com/office/drawing/2014/main" id="{70AD097C-8F41-4583-4425-E33206FFBDF6}"/>
                </a:ext>
              </a:extLst>
            </p:cNvPr>
            <p:cNvSpPr txBox="1"/>
            <p:nvPr/>
          </p:nvSpPr>
          <p:spPr>
            <a:xfrm>
              <a:off x="7288889" y="1788869"/>
              <a:ext cx="161067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noProof="0">
                  <a:solidFill>
                    <a:schemeClr val="tx2"/>
                  </a:solidFill>
                  <a:latin typeface="+mn-lt"/>
                  <a:ea typeface="Open Sans" pitchFamily="2" charset="0"/>
                  <a:cs typeface="Open Sans" pitchFamily="2" charset="0"/>
                </a:rPr>
                <a:t>countries</a:t>
              </a:r>
              <a:endParaRPr lang="en-US" sz="1100" b="1" noProof="0">
                <a:solidFill>
                  <a:schemeClr val="tx2"/>
                </a:solidFill>
                <a:latin typeface="+mn-lt"/>
                <a:ea typeface="Open Sans" pitchFamily="2" charset="0"/>
                <a:cs typeface="Open Sans" pitchFamily="2" charset="0"/>
              </a:endParaRPr>
            </a:p>
          </p:txBody>
        </p:sp>
      </p:grpSp>
      <p:grpSp>
        <p:nvGrpSpPr>
          <p:cNvPr id="326" name="Ryhmä 325">
            <a:extLst>
              <a:ext uri="{FF2B5EF4-FFF2-40B4-BE49-F238E27FC236}">
                <a16:creationId xmlns:a16="http://schemas.microsoft.com/office/drawing/2014/main" id="{E1779DA3-49F9-E44C-B57E-183EA9AD1D04}"/>
              </a:ext>
            </a:extLst>
          </p:cNvPr>
          <p:cNvGrpSpPr/>
          <p:nvPr/>
        </p:nvGrpSpPr>
        <p:grpSpPr>
          <a:xfrm>
            <a:off x="3924000" y="2307600"/>
            <a:ext cx="2960865" cy="1199549"/>
            <a:chOff x="7384978" y="881472"/>
            <a:chExt cx="2960865" cy="1199549"/>
          </a:xfrm>
        </p:grpSpPr>
        <p:sp>
          <p:nvSpPr>
            <p:cNvPr id="327" name="Title 3">
              <a:extLst>
                <a:ext uri="{FF2B5EF4-FFF2-40B4-BE49-F238E27FC236}">
                  <a16:creationId xmlns:a16="http://schemas.microsoft.com/office/drawing/2014/main" id="{73CFB113-28EE-9242-1228-92A1938F30DD}"/>
                </a:ext>
              </a:extLst>
            </p:cNvPr>
            <p:cNvSpPr txBox="1">
              <a:spLocks/>
            </p:cNvSpPr>
            <p:nvPr/>
          </p:nvSpPr>
          <p:spPr>
            <a:xfrm>
              <a:off x="7384978" y="1003872"/>
              <a:ext cx="2451566" cy="1017384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609585" rtl="0" eaLnBrk="1" fontAlgn="base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 sz="3200" b="1" i="0" kern="1200">
                  <a:solidFill>
                    <a:schemeClr val="accent1"/>
                  </a:solidFill>
                  <a:latin typeface="Open Sans ExtraBold" panose="020B0606030504020204" pitchFamily="34" charset="0"/>
                  <a:ea typeface="Open Sans ExtraBold" panose="020B0606030504020204" pitchFamily="34" charset="0"/>
                  <a:cs typeface="Open Sans ExtraBold" panose="020B0606030504020204" pitchFamily="34" charset="0"/>
                </a:defRPr>
              </a:lvl1pPr>
              <a:lvl2pPr algn="l" defTabSz="609585" rtl="0" eaLnBrk="1" fontAlgn="base" hangingPunct="1">
                <a:spcBef>
                  <a:spcPct val="0"/>
                </a:spcBef>
                <a:spcAft>
                  <a:spcPct val="0"/>
                </a:spcAft>
                <a:defRPr sz="2933">
                  <a:solidFill>
                    <a:schemeClr val="tx1"/>
                  </a:solidFill>
                  <a:latin typeface="FS Emeric Book" charset="0"/>
                  <a:ea typeface="ＭＳ Ｐゴシック" charset="0"/>
                  <a:cs typeface="FS Emeric Book" pitchFamily="50" charset="0"/>
                </a:defRPr>
              </a:lvl2pPr>
              <a:lvl3pPr algn="l" defTabSz="609585" rtl="0" eaLnBrk="1" fontAlgn="base" hangingPunct="1">
                <a:spcBef>
                  <a:spcPct val="0"/>
                </a:spcBef>
                <a:spcAft>
                  <a:spcPct val="0"/>
                </a:spcAft>
                <a:defRPr sz="2933">
                  <a:solidFill>
                    <a:schemeClr val="tx1"/>
                  </a:solidFill>
                  <a:latin typeface="FS Emeric Book" charset="0"/>
                  <a:ea typeface="ＭＳ Ｐゴシック" charset="0"/>
                  <a:cs typeface="FS Emeric Book" pitchFamily="50" charset="0"/>
                </a:defRPr>
              </a:lvl3pPr>
              <a:lvl4pPr algn="l" defTabSz="609585" rtl="0" eaLnBrk="1" fontAlgn="base" hangingPunct="1">
                <a:spcBef>
                  <a:spcPct val="0"/>
                </a:spcBef>
                <a:spcAft>
                  <a:spcPct val="0"/>
                </a:spcAft>
                <a:defRPr sz="2933">
                  <a:solidFill>
                    <a:schemeClr val="tx1"/>
                  </a:solidFill>
                  <a:latin typeface="FS Emeric Book" charset="0"/>
                  <a:ea typeface="ＭＳ Ｐゴシック" charset="0"/>
                  <a:cs typeface="FS Emeric Book" pitchFamily="50" charset="0"/>
                </a:defRPr>
              </a:lvl4pPr>
              <a:lvl5pPr algn="l" defTabSz="609585" rtl="0" eaLnBrk="1" fontAlgn="base" hangingPunct="1">
                <a:spcBef>
                  <a:spcPct val="0"/>
                </a:spcBef>
                <a:spcAft>
                  <a:spcPct val="0"/>
                </a:spcAft>
                <a:defRPr sz="2933">
                  <a:solidFill>
                    <a:schemeClr val="tx1"/>
                  </a:solidFill>
                  <a:latin typeface="FS Emeric Book" charset="0"/>
                  <a:ea typeface="ＭＳ Ｐゴシック" charset="0"/>
                  <a:cs typeface="FS Emeric Book" pitchFamily="50" charset="0"/>
                </a:defRPr>
              </a:lvl5pPr>
              <a:lvl6pPr marL="609585" algn="l" defTabSz="609585" rtl="0" eaLnBrk="1" fontAlgn="base" hangingPunct="1">
                <a:spcBef>
                  <a:spcPct val="0"/>
                </a:spcBef>
                <a:spcAft>
                  <a:spcPct val="0"/>
                </a:spcAft>
                <a:defRPr sz="2667">
                  <a:solidFill>
                    <a:srgbClr val="444544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6pPr>
              <a:lvl7pPr marL="1219170" algn="l" defTabSz="609585" rtl="0" eaLnBrk="1" fontAlgn="base" hangingPunct="1">
                <a:spcBef>
                  <a:spcPct val="0"/>
                </a:spcBef>
                <a:spcAft>
                  <a:spcPct val="0"/>
                </a:spcAft>
                <a:defRPr sz="2667">
                  <a:solidFill>
                    <a:srgbClr val="444544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7pPr>
              <a:lvl8pPr marL="1828754" algn="l" defTabSz="609585" rtl="0" eaLnBrk="1" fontAlgn="base" hangingPunct="1">
                <a:spcBef>
                  <a:spcPct val="0"/>
                </a:spcBef>
                <a:spcAft>
                  <a:spcPct val="0"/>
                </a:spcAft>
                <a:defRPr sz="2667">
                  <a:solidFill>
                    <a:srgbClr val="444544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8pPr>
              <a:lvl9pPr marL="2438339" algn="l" defTabSz="609585" rtl="0" eaLnBrk="1" fontAlgn="base" hangingPunct="1">
                <a:spcBef>
                  <a:spcPct val="0"/>
                </a:spcBef>
                <a:spcAft>
                  <a:spcPct val="0"/>
                </a:spcAft>
                <a:defRPr sz="2667">
                  <a:solidFill>
                    <a:srgbClr val="444544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GB" sz="6000" spc="-150">
                  <a:latin typeface="+mn-lt"/>
                </a:rPr>
                <a:t>56.9</a:t>
              </a:r>
            </a:p>
          </p:txBody>
        </p:sp>
        <p:sp>
          <p:nvSpPr>
            <p:cNvPr id="328" name="TextBox 40">
              <a:extLst>
                <a:ext uri="{FF2B5EF4-FFF2-40B4-BE49-F238E27FC236}">
                  <a16:creationId xmlns:a16="http://schemas.microsoft.com/office/drawing/2014/main" id="{41DA787F-1E15-4C10-EA3D-A989B485F7B2}"/>
                </a:ext>
              </a:extLst>
            </p:cNvPr>
            <p:cNvSpPr txBox="1"/>
            <p:nvPr/>
          </p:nvSpPr>
          <p:spPr>
            <a:xfrm>
              <a:off x="7384978" y="881472"/>
              <a:ext cx="2047323" cy="276999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r>
                <a:rPr lang="en-GB" sz="1200" b="1">
                  <a:solidFill>
                    <a:schemeClr val="tx2"/>
                  </a:solidFill>
                  <a:effectLst/>
                  <a:latin typeface="+mn-lt"/>
                </a:rPr>
                <a:t>REVENUE 2025</a:t>
              </a:r>
              <a:endParaRPr lang="en-GB" sz="1200">
                <a:solidFill>
                  <a:schemeClr val="tx2"/>
                </a:solidFill>
                <a:latin typeface="+mn-lt"/>
                <a:cs typeface="Calibri Light"/>
              </a:endParaRPr>
            </a:p>
          </p:txBody>
        </p:sp>
        <p:sp>
          <p:nvSpPr>
            <p:cNvPr id="329" name="TextBox 42">
              <a:extLst>
                <a:ext uri="{FF2B5EF4-FFF2-40B4-BE49-F238E27FC236}">
                  <a16:creationId xmlns:a16="http://schemas.microsoft.com/office/drawing/2014/main" id="{3ED42D90-C5E8-E7A3-D937-DDEF973045BC}"/>
                </a:ext>
              </a:extLst>
            </p:cNvPr>
            <p:cNvSpPr txBox="1"/>
            <p:nvPr/>
          </p:nvSpPr>
          <p:spPr>
            <a:xfrm>
              <a:off x="7384978" y="1804022"/>
              <a:ext cx="296086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noProof="0">
                  <a:solidFill>
                    <a:schemeClr val="tx2"/>
                  </a:solidFill>
                  <a:latin typeface="+mn-lt"/>
                  <a:ea typeface="Open Sans" pitchFamily="2" charset="0"/>
                  <a:cs typeface="Open Sans" pitchFamily="2" charset="0"/>
                </a:rPr>
                <a:t>€ billion</a:t>
              </a:r>
            </a:p>
          </p:txBody>
        </p:sp>
      </p:grpSp>
      <p:grpSp>
        <p:nvGrpSpPr>
          <p:cNvPr id="330" name="Ryhmä 329">
            <a:extLst>
              <a:ext uri="{FF2B5EF4-FFF2-40B4-BE49-F238E27FC236}">
                <a16:creationId xmlns:a16="http://schemas.microsoft.com/office/drawing/2014/main" id="{3AB2B10B-3675-1935-EBA9-BB9D688E4A96}"/>
              </a:ext>
            </a:extLst>
          </p:cNvPr>
          <p:cNvGrpSpPr/>
          <p:nvPr/>
        </p:nvGrpSpPr>
        <p:grpSpPr>
          <a:xfrm>
            <a:off x="637811" y="4007692"/>
            <a:ext cx="2779535" cy="1146795"/>
            <a:chOff x="7355335" y="882231"/>
            <a:chExt cx="2451566" cy="1146795"/>
          </a:xfrm>
        </p:grpSpPr>
        <p:sp>
          <p:nvSpPr>
            <p:cNvPr id="331" name="Title 3">
              <a:extLst>
                <a:ext uri="{FF2B5EF4-FFF2-40B4-BE49-F238E27FC236}">
                  <a16:creationId xmlns:a16="http://schemas.microsoft.com/office/drawing/2014/main" id="{C9740782-7889-C4DD-A4F6-F81BEFD5210B}"/>
                </a:ext>
              </a:extLst>
            </p:cNvPr>
            <p:cNvSpPr txBox="1">
              <a:spLocks/>
            </p:cNvSpPr>
            <p:nvPr/>
          </p:nvSpPr>
          <p:spPr>
            <a:xfrm>
              <a:off x="7355335" y="1011642"/>
              <a:ext cx="2451566" cy="1017384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609585" rtl="0" eaLnBrk="1" fontAlgn="base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 sz="3200" b="1" i="0" kern="1200">
                  <a:solidFill>
                    <a:schemeClr val="accent1"/>
                  </a:solidFill>
                  <a:latin typeface="Open Sans ExtraBold" panose="020B0606030504020204" pitchFamily="34" charset="0"/>
                  <a:ea typeface="Open Sans ExtraBold" panose="020B0606030504020204" pitchFamily="34" charset="0"/>
                  <a:cs typeface="Open Sans ExtraBold" panose="020B0606030504020204" pitchFamily="34" charset="0"/>
                </a:defRPr>
              </a:lvl1pPr>
              <a:lvl2pPr algn="l" defTabSz="609585" rtl="0" eaLnBrk="1" fontAlgn="base" hangingPunct="1">
                <a:spcBef>
                  <a:spcPct val="0"/>
                </a:spcBef>
                <a:spcAft>
                  <a:spcPct val="0"/>
                </a:spcAft>
                <a:defRPr sz="2933">
                  <a:solidFill>
                    <a:schemeClr val="tx1"/>
                  </a:solidFill>
                  <a:latin typeface="FS Emeric Book" charset="0"/>
                  <a:ea typeface="ＭＳ Ｐゴシック" charset="0"/>
                  <a:cs typeface="FS Emeric Book" pitchFamily="50" charset="0"/>
                </a:defRPr>
              </a:lvl2pPr>
              <a:lvl3pPr algn="l" defTabSz="609585" rtl="0" eaLnBrk="1" fontAlgn="base" hangingPunct="1">
                <a:spcBef>
                  <a:spcPct val="0"/>
                </a:spcBef>
                <a:spcAft>
                  <a:spcPct val="0"/>
                </a:spcAft>
                <a:defRPr sz="2933">
                  <a:solidFill>
                    <a:schemeClr val="tx1"/>
                  </a:solidFill>
                  <a:latin typeface="FS Emeric Book" charset="0"/>
                  <a:ea typeface="ＭＳ Ｐゴシック" charset="0"/>
                  <a:cs typeface="FS Emeric Book" pitchFamily="50" charset="0"/>
                </a:defRPr>
              </a:lvl3pPr>
              <a:lvl4pPr algn="l" defTabSz="609585" rtl="0" eaLnBrk="1" fontAlgn="base" hangingPunct="1">
                <a:spcBef>
                  <a:spcPct val="0"/>
                </a:spcBef>
                <a:spcAft>
                  <a:spcPct val="0"/>
                </a:spcAft>
                <a:defRPr sz="2933">
                  <a:solidFill>
                    <a:schemeClr val="tx1"/>
                  </a:solidFill>
                  <a:latin typeface="FS Emeric Book" charset="0"/>
                  <a:ea typeface="ＭＳ Ｐゴシック" charset="0"/>
                  <a:cs typeface="FS Emeric Book" pitchFamily="50" charset="0"/>
                </a:defRPr>
              </a:lvl4pPr>
              <a:lvl5pPr algn="l" defTabSz="609585" rtl="0" eaLnBrk="1" fontAlgn="base" hangingPunct="1">
                <a:spcBef>
                  <a:spcPct val="0"/>
                </a:spcBef>
                <a:spcAft>
                  <a:spcPct val="0"/>
                </a:spcAft>
                <a:defRPr sz="2933">
                  <a:solidFill>
                    <a:schemeClr val="tx1"/>
                  </a:solidFill>
                  <a:latin typeface="FS Emeric Book" charset="0"/>
                  <a:ea typeface="ＭＳ Ｐゴシック" charset="0"/>
                  <a:cs typeface="FS Emeric Book" pitchFamily="50" charset="0"/>
                </a:defRPr>
              </a:lvl5pPr>
              <a:lvl6pPr marL="609585" algn="l" defTabSz="609585" rtl="0" eaLnBrk="1" fontAlgn="base" hangingPunct="1">
                <a:spcBef>
                  <a:spcPct val="0"/>
                </a:spcBef>
                <a:spcAft>
                  <a:spcPct val="0"/>
                </a:spcAft>
                <a:defRPr sz="2667">
                  <a:solidFill>
                    <a:srgbClr val="444544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6pPr>
              <a:lvl7pPr marL="1219170" algn="l" defTabSz="609585" rtl="0" eaLnBrk="1" fontAlgn="base" hangingPunct="1">
                <a:spcBef>
                  <a:spcPct val="0"/>
                </a:spcBef>
                <a:spcAft>
                  <a:spcPct val="0"/>
                </a:spcAft>
                <a:defRPr sz="2667">
                  <a:solidFill>
                    <a:srgbClr val="444544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7pPr>
              <a:lvl8pPr marL="1828754" algn="l" defTabSz="609585" rtl="0" eaLnBrk="1" fontAlgn="base" hangingPunct="1">
                <a:spcBef>
                  <a:spcPct val="0"/>
                </a:spcBef>
                <a:spcAft>
                  <a:spcPct val="0"/>
                </a:spcAft>
                <a:defRPr sz="2667">
                  <a:solidFill>
                    <a:srgbClr val="444544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8pPr>
              <a:lvl9pPr marL="2438339" algn="l" defTabSz="609585" rtl="0" eaLnBrk="1" fontAlgn="base" hangingPunct="1">
                <a:spcBef>
                  <a:spcPct val="0"/>
                </a:spcBef>
                <a:spcAft>
                  <a:spcPct val="0"/>
                </a:spcAft>
                <a:defRPr sz="2667">
                  <a:solidFill>
                    <a:srgbClr val="444544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GB" sz="6000" spc="-150">
                  <a:latin typeface="+mn-lt"/>
                </a:rPr>
                <a:t>62,000</a:t>
              </a:r>
            </a:p>
          </p:txBody>
        </p:sp>
        <p:sp>
          <p:nvSpPr>
            <p:cNvPr id="332" name="TextBox 40">
              <a:extLst>
                <a:ext uri="{FF2B5EF4-FFF2-40B4-BE49-F238E27FC236}">
                  <a16:creationId xmlns:a16="http://schemas.microsoft.com/office/drawing/2014/main" id="{417360E7-2615-3677-FCF9-4F0FFCC7F912}"/>
                </a:ext>
              </a:extLst>
            </p:cNvPr>
            <p:cNvSpPr txBox="1"/>
            <p:nvPr/>
          </p:nvSpPr>
          <p:spPr>
            <a:xfrm>
              <a:off x="7355336" y="882231"/>
              <a:ext cx="2047323" cy="276999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r>
                <a:rPr lang="en-GB" sz="1200" b="1">
                  <a:solidFill>
                    <a:schemeClr val="tx2"/>
                  </a:solidFill>
                  <a:effectLst/>
                  <a:latin typeface="+mn-lt"/>
                </a:rPr>
                <a:t>EMPLOYEES</a:t>
              </a:r>
            </a:p>
          </p:txBody>
        </p:sp>
      </p:grpSp>
      <p:pic>
        <p:nvPicPr>
          <p:cNvPr id="343" name="Kuvan paikkamerkki 342">
            <a:extLst>
              <a:ext uri="{FF2B5EF4-FFF2-40B4-BE49-F238E27FC236}">
                <a16:creationId xmlns:a16="http://schemas.microsoft.com/office/drawing/2014/main" id="{6DC2BE8B-3285-2EF2-5378-7E862DAE7EB9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88" b="1288"/>
          <a:stretch>
            <a:fillRect/>
          </a:stretch>
        </p:blipFill>
        <p:spPr/>
      </p:pic>
      <p:sp>
        <p:nvSpPr>
          <p:cNvPr id="336" name="Tekstin paikkamerkki 335">
            <a:extLst>
              <a:ext uri="{FF2B5EF4-FFF2-40B4-BE49-F238E27FC236}">
                <a16:creationId xmlns:a16="http://schemas.microsoft.com/office/drawing/2014/main" id="{0B5C93ED-E31C-0063-BA1F-85E3A4591DB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42" name="Sisällön paikkamerkki 2">
            <a:extLst>
              <a:ext uri="{FF2B5EF4-FFF2-40B4-BE49-F238E27FC236}">
                <a16:creationId xmlns:a16="http://schemas.microsoft.com/office/drawing/2014/main" id="{E6B81060-41B3-8427-F3F1-6A3235A99673}"/>
              </a:ext>
            </a:extLst>
          </p:cNvPr>
          <p:cNvSpPr txBox="1">
            <a:spLocks/>
          </p:cNvSpPr>
          <p:nvPr/>
        </p:nvSpPr>
        <p:spPr>
          <a:xfrm>
            <a:off x="8119770" y="2062332"/>
            <a:ext cx="3505212" cy="1049670"/>
          </a:xfrm>
          <a:prstGeom prst="rect">
            <a:avLst/>
          </a:prstGeom>
        </p:spPr>
        <p:txBody>
          <a:bodyPr>
            <a:noAutofit/>
          </a:bodyPr>
          <a:lstStyle>
            <a:lvl1pPr marL="237061" indent="-237061" algn="l" defTabSz="609585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defRPr sz="1867" b="1" i="0" kern="120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74121" indent="-234945" algn="l" defTabSz="609585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 sz="1600" b="0" i="0" kern="1200">
                <a:solidFill>
                  <a:schemeClr val="accent3"/>
                </a:solidFill>
                <a:latin typeface="Open Sans" panose="020B0606030504020204" pitchFamily="34" charset="0"/>
                <a:ea typeface="ヒラギノ角ゴ Pro W3" charset="0"/>
                <a:cs typeface="Open Sans" panose="020B0606030504020204" pitchFamily="34" charset="0"/>
              </a:defRPr>
            </a:lvl2pPr>
            <a:lvl3pPr marL="711182" indent="-237061" algn="l" defTabSz="609585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 sz="1467" b="0" i="0" kern="120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829713" indent="-228594" algn="l" defTabSz="609585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 sz="1333" b="0" i="0" kern="120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007508" indent="-287859" algn="l" defTabSz="956709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 sz="1200" b="0" i="0" kern="120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3047924" indent="0" algn="l" defTabSz="609585" rtl="0" eaLnBrk="1" latinLnBrk="0" hangingPunct="1">
              <a:spcBef>
                <a:spcPct val="20000"/>
              </a:spcBef>
              <a:buFont typeface="Arial"/>
              <a:buNone/>
              <a:defRPr sz="2000" b="0" i="0" kern="1200">
                <a:solidFill>
                  <a:schemeClr val="tx1"/>
                </a:solidFill>
                <a:latin typeface="FS Emeric Light"/>
                <a:ea typeface="+mn-ea"/>
                <a:cs typeface="FS Emeric Light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FS Emeric Light"/>
                <a:ea typeface="+mn-ea"/>
                <a:cs typeface="FS Emeric Light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FS Emeric Light"/>
                <a:ea typeface="+mn-ea"/>
                <a:cs typeface="FS Emeric Light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b="0" i="0" kern="1200">
                <a:solidFill>
                  <a:schemeClr val="tx1"/>
                </a:solidFill>
                <a:latin typeface="FS Emeric Light"/>
                <a:ea typeface="+mn-ea"/>
                <a:cs typeface="FS Emeric Light"/>
              </a:defRPr>
            </a:lvl9pPr>
          </a:lstStyle>
          <a:p>
            <a:pPr>
              <a:spcBef>
                <a:spcPts val="0"/>
              </a:spcBef>
              <a:spcAft>
                <a:spcPts val="1467"/>
              </a:spcAft>
              <a:buClr>
                <a:schemeClr val="bg1"/>
              </a:buClr>
            </a:pPr>
            <a:r>
              <a:rPr lang="en-GB" sz="1600">
                <a:solidFill>
                  <a:schemeClr val="bg1"/>
                </a:solidFill>
              </a:rPr>
              <a:t>Colas is a world leader in the construction and maintenance of transport infrastructure </a:t>
            </a:r>
          </a:p>
        </p:txBody>
      </p:sp>
      <p:pic>
        <p:nvPicPr>
          <p:cNvPr id="3" name="Picture 7" descr="A yellow and black sign&#10;&#10;Description automatically generated">
            <a:extLst>
              <a:ext uri="{FF2B5EF4-FFF2-40B4-BE49-F238E27FC236}">
                <a16:creationId xmlns:a16="http://schemas.microsoft.com/office/drawing/2014/main" id="{AC0FA7E5-1833-B538-21A1-B9D8490BB4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524" y="1568521"/>
            <a:ext cx="1388859" cy="456545"/>
          </a:xfrm>
          <a:prstGeom prst="rect">
            <a:avLst/>
          </a:prstGeom>
        </p:spPr>
      </p:pic>
      <p:pic>
        <p:nvPicPr>
          <p:cNvPr id="4" name="Graphic 10">
            <a:extLst>
              <a:ext uri="{FF2B5EF4-FFF2-40B4-BE49-F238E27FC236}">
                <a16:creationId xmlns:a16="http://schemas.microsoft.com/office/drawing/2014/main" id="{DF80CB23-5C66-6ACE-746A-E88192DA8BC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24986" y="1522457"/>
            <a:ext cx="1103812" cy="556790"/>
          </a:xfrm>
          <a:prstGeom prst="rect">
            <a:avLst/>
          </a:prstGeom>
        </p:spPr>
      </p:pic>
      <p:grpSp>
        <p:nvGrpSpPr>
          <p:cNvPr id="5" name="Ryhmä 4">
            <a:extLst>
              <a:ext uri="{FF2B5EF4-FFF2-40B4-BE49-F238E27FC236}">
                <a16:creationId xmlns:a16="http://schemas.microsoft.com/office/drawing/2014/main" id="{45EFFA50-A94A-6DBA-9A81-F0BABA756627}"/>
              </a:ext>
            </a:extLst>
          </p:cNvPr>
          <p:cNvGrpSpPr/>
          <p:nvPr/>
        </p:nvGrpSpPr>
        <p:grpSpPr>
          <a:xfrm>
            <a:off x="3857094" y="4007093"/>
            <a:ext cx="3276385" cy="1145918"/>
            <a:chOff x="7354469" y="887916"/>
            <a:chExt cx="2451566" cy="1145918"/>
          </a:xfrm>
        </p:grpSpPr>
        <p:sp>
          <p:nvSpPr>
            <p:cNvPr id="7" name="Title 3">
              <a:extLst>
                <a:ext uri="{FF2B5EF4-FFF2-40B4-BE49-F238E27FC236}">
                  <a16:creationId xmlns:a16="http://schemas.microsoft.com/office/drawing/2014/main" id="{1965CF4F-1832-D014-C502-DC4CA14CAEC7}"/>
                </a:ext>
              </a:extLst>
            </p:cNvPr>
            <p:cNvSpPr txBox="1">
              <a:spLocks/>
            </p:cNvSpPr>
            <p:nvPr/>
          </p:nvSpPr>
          <p:spPr>
            <a:xfrm>
              <a:off x="7354469" y="1016450"/>
              <a:ext cx="2451566" cy="1017384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609585" rtl="0" eaLnBrk="1" fontAlgn="base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 sz="3200" b="1" i="0" kern="1200">
                  <a:solidFill>
                    <a:schemeClr val="accent1"/>
                  </a:solidFill>
                  <a:latin typeface="Open Sans ExtraBold" panose="020B0606030504020204" pitchFamily="34" charset="0"/>
                  <a:ea typeface="Open Sans ExtraBold" panose="020B0606030504020204" pitchFamily="34" charset="0"/>
                  <a:cs typeface="Open Sans ExtraBold" panose="020B0606030504020204" pitchFamily="34" charset="0"/>
                </a:defRPr>
              </a:lvl1pPr>
              <a:lvl2pPr algn="l" defTabSz="609585" rtl="0" eaLnBrk="1" fontAlgn="base" hangingPunct="1">
                <a:spcBef>
                  <a:spcPct val="0"/>
                </a:spcBef>
                <a:spcAft>
                  <a:spcPct val="0"/>
                </a:spcAft>
                <a:defRPr sz="2933">
                  <a:solidFill>
                    <a:schemeClr val="tx1"/>
                  </a:solidFill>
                  <a:latin typeface="FS Emeric Book" charset="0"/>
                  <a:ea typeface="ＭＳ Ｐゴシック" charset="0"/>
                  <a:cs typeface="FS Emeric Book" pitchFamily="50" charset="0"/>
                </a:defRPr>
              </a:lvl2pPr>
              <a:lvl3pPr algn="l" defTabSz="609585" rtl="0" eaLnBrk="1" fontAlgn="base" hangingPunct="1">
                <a:spcBef>
                  <a:spcPct val="0"/>
                </a:spcBef>
                <a:spcAft>
                  <a:spcPct val="0"/>
                </a:spcAft>
                <a:defRPr sz="2933">
                  <a:solidFill>
                    <a:schemeClr val="tx1"/>
                  </a:solidFill>
                  <a:latin typeface="FS Emeric Book" charset="0"/>
                  <a:ea typeface="ＭＳ Ｐゴシック" charset="0"/>
                  <a:cs typeface="FS Emeric Book" pitchFamily="50" charset="0"/>
                </a:defRPr>
              </a:lvl3pPr>
              <a:lvl4pPr algn="l" defTabSz="609585" rtl="0" eaLnBrk="1" fontAlgn="base" hangingPunct="1">
                <a:spcBef>
                  <a:spcPct val="0"/>
                </a:spcBef>
                <a:spcAft>
                  <a:spcPct val="0"/>
                </a:spcAft>
                <a:defRPr sz="2933">
                  <a:solidFill>
                    <a:schemeClr val="tx1"/>
                  </a:solidFill>
                  <a:latin typeface="FS Emeric Book" charset="0"/>
                  <a:ea typeface="ＭＳ Ｐゴシック" charset="0"/>
                  <a:cs typeface="FS Emeric Book" pitchFamily="50" charset="0"/>
                </a:defRPr>
              </a:lvl4pPr>
              <a:lvl5pPr algn="l" defTabSz="609585" rtl="0" eaLnBrk="1" fontAlgn="base" hangingPunct="1">
                <a:spcBef>
                  <a:spcPct val="0"/>
                </a:spcBef>
                <a:spcAft>
                  <a:spcPct val="0"/>
                </a:spcAft>
                <a:defRPr sz="2933">
                  <a:solidFill>
                    <a:schemeClr val="tx1"/>
                  </a:solidFill>
                  <a:latin typeface="FS Emeric Book" charset="0"/>
                  <a:ea typeface="ＭＳ Ｐゴシック" charset="0"/>
                  <a:cs typeface="FS Emeric Book" pitchFamily="50" charset="0"/>
                </a:defRPr>
              </a:lvl5pPr>
              <a:lvl6pPr marL="609585" algn="l" defTabSz="609585" rtl="0" eaLnBrk="1" fontAlgn="base" hangingPunct="1">
                <a:spcBef>
                  <a:spcPct val="0"/>
                </a:spcBef>
                <a:spcAft>
                  <a:spcPct val="0"/>
                </a:spcAft>
                <a:defRPr sz="2667">
                  <a:solidFill>
                    <a:srgbClr val="444544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6pPr>
              <a:lvl7pPr marL="1219170" algn="l" defTabSz="609585" rtl="0" eaLnBrk="1" fontAlgn="base" hangingPunct="1">
                <a:spcBef>
                  <a:spcPct val="0"/>
                </a:spcBef>
                <a:spcAft>
                  <a:spcPct val="0"/>
                </a:spcAft>
                <a:defRPr sz="2667">
                  <a:solidFill>
                    <a:srgbClr val="444544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7pPr>
              <a:lvl8pPr marL="1828754" algn="l" defTabSz="609585" rtl="0" eaLnBrk="1" fontAlgn="base" hangingPunct="1">
                <a:spcBef>
                  <a:spcPct val="0"/>
                </a:spcBef>
                <a:spcAft>
                  <a:spcPct val="0"/>
                </a:spcAft>
                <a:defRPr sz="2667">
                  <a:solidFill>
                    <a:srgbClr val="444544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8pPr>
              <a:lvl9pPr marL="2438339" algn="l" defTabSz="609585" rtl="0" eaLnBrk="1" fontAlgn="base" hangingPunct="1">
                <a:spcBef>
                  <a:spcPct val="0"/>
                </a:spcBef>
                <a:spcAft>
                  <a:spcPct val="0"/>
                </a:spcAft>
                <a:defRPr sz="2667">
                  <a:solidFill>
                    <a:srgbClr val="444544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GB" sz="6000" spc="-150">
                  <a:latin typeface="+mn-lt"/>
                </a:rPr>
                <a:t>200,000</a:t>
              </a:r>
            </a:p>
          </p:txBody>
        </p:sp>
        <p:sp>
          <p:nvSpPr>
            <p:cNvPr id="8" name="TextBox 40">
              <a:extLst>
                <a:ext uri="{FF2B5EF4-FFF2-40B4-BE49-F238E27FC236}">
                  <a16:creationId xmlns:a16="http://schemas.microsoft.com/office/drawing/2014/main" id="{FEF2BE03-8681-69F6-4930-49AC45D17013}"/>
                </a:ext>
              </a:extLst>
            </p:cNvPr>
            <p:cNvSpPr txBox="1"/>
            <p:nvPr/>
          </p:nvSpPr>
          <p:spPr>
            <a:xfrm>
              <a:off x="7354469" y="887916"/>
              <a:ext cx="2047323" cy="276999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r>
                <a:rPr lang="en-GB" sz="1200" b="1">
                  <a:solidFill>
                    <a:schemeClr val="tx2"/>
                  </a:solidFill>
                  <a:effectLst/>
                  <a:latin typeface="+mn-lt"/>
                </a:rPr>
                <a:t>EMPLOYEES </a:t>
              </a:r>
              <a:r>
                <a:rPr lang="en-GB" sz="1200" b="1">
                  <a:solidFill>
                    <a:schemeClr val="tx2"/>
                  </a:solidFill>
                  <a:latin typeface="+mn-lt"/>
                  <a:cs typeface="Calibri Light"/>
                </a:rPr>
                <a:t>ABOUT</a:t>
              </a:r>
              <a:endParaRPr lang="en-GB" sz="1200">
                <a:solidFill>
                  <a:schemeClr val="tx2"/>
                </a:solidFill>
                <a:latin typeface="+mn-lt"/>
                <a:cs typeface="Calibri Light"/>
              </a:endParaRPr>
            </a:p>
          </p:txBody>
        </p:sp>
      </p:grpSp>
      <p:grpSp>
        <p:nvGrpSpPr>
          <p:cNvPr id="9" name="Ryhmä 8">
            <a:extLst>
              <a:ext uri="{FF2B5EF4-FFF2-40B4-BE49-F238E27FC236}">
                <a16:creationId xmlns:a16="http://schemas.microsoft.com/office/drawing/2014/main" id="{CA73B38C-73EC-451D-BCFF-DFEA74DA0701}"/>
              </a:ext>
            </a:extLst>
          </p:cNvPr>
          <p:cNvGrpSpPr/>
          <p:nvPr/>
        </p:nvGrpSpPr>
        <p:grpSpPr>
          <a:xfrm>
            <a:off x="3924000" y="5191200"/>
            <a:ext cx="2451566" cy="1176999"/>
            <a:chOff x="7287102" y="933254"/>
            <a:chExt cx="2451566" cy="1176999"/>
          </a:xfrm>
        </p:grpSpPr>
        <p:sp>
          <p:nvSpPr>
            <p:cNvPr id="10" name="Title 3">
              <a:extLst>
                <a:ext uri="{FF2B5EF4-FFF2-40B4-BE49-F238E27FC236}">
                  <a16:creationId xmlns:a16="http://schemas.microsoft.com/office/drawing/2014/main" id="{84E65E77-1CFD-EFBA-E1A0-ECB2F43C1D8D}"/>
                </a:ext>
              </a:extLst>
            </p:cNvPr>
            <p:cNvSpPr txBox="1">
              <a:spLocks/>
            </p:cNvSpPr>
            <p:nvPr/>
          </p:nvSpPr>
          <p:spPr>
            <a:xfrm>
              <a:off x="7287102" y="1059254"/>
              <a:ext cx="2451566" cy="1017384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609585" rtl="0" eaLnBrk="1" fontAlgn="base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 sz="3200" b="1" i="0" kern="1200">
                  <a:solidFill>
                    <a:schemeClr val="accent1"/>
                  </a:solidFill>
                  <a:latin typeface="Open Sans ExtraBold" panose="020B0606030504020204" pitchFamily="34" charset="0"/>
                  <a:ea typeface="Open Sans ExtraBold" panose="020B0606030504020204" pitchFamily="34" charset="0"/>
                  <a:cs typeface="Open Sans ExtraBold" panose="020B0606030504020204" pitchFamily="34" charset="0"/>
                </a:defRPr>
              </a:lvl1pPr>
              <a:lvl2pPr algn="l" defTabSz="609585" rtl="0" eaLnBrk="1" fontAlgn="base" hangingPunct="1">
                <a:spcBef>
                  <a:spcPct val="0"/>
                </a:spcBef>
                <a:spcAft>
                  <a:spcPct val="0"/>
                </a:spcAft>
                <a:defRPr sz="2933">
                  <a:solidFill>
                    <a:schemeClr val="tx1"/>
                  </a:solidFill>
                  <a:latin typeface="FS Emeric Book" charset="0"/>
                  <a:ea typeface="ＭＳ Ｐゴシック" charset="0"/>
                  <a:cs typeface="FS Emeric Book" pitchFamily="50" charset="0"/>
                </a:defRPr>
              </a:lvl2pPr>
              <a:lvl3pPr algn="l" defTabSz="609585" rtl="0" eaLnBrk="1" fontAlgn="base" hangingPunct="1">
                <a:spcBef>
                  <a:spcPct val="0"/>
                </a:spcBef>
                <a:spcAft>
                  <a:spcPct val="0"/>
                </a:spcAft>
                <a:defRPr sz="2933">
                  <a:solidFill>
                    <a:schemeClr val="tx1"/>
                  </a:solidFill>
                  <a:latin typeface="FS Emeric Book" charset="0"/>
                  <a:ea typeface="ＭＳ Ｐゴシック" charset="0"/>
                  <a:cs typeface="FS Emeric Book" pitchFamily="50" charset="0"/>
                </a:defRPr>
              </a:lvl3pPr>
              <a:lvl4pPr algn="l" defTabSz="609585" rtl="0" eaLnBrk="1" fontAlgn="base" hangingPunct="1">
                <a:spcBef>
                  <a:spcPct val="0"/>
                </a:spcBef>
                <a:spcAft>
                  <a:spcPct val="0"/>
                </a:spcAft>
                <a:defRPr sz="2933">
                  <a:solidFill>
                    <a:schemeClr val="tx1"/>
                  </a:solidFill>
                  <a:latin typeface="FS Emeric Book" charset="0"/>
                  <a:ea typeface="ＭＳ Ｐゴシック" charset="0"/>
                  <a:cs typeface="FS Emeric Book" pitchFamily="50" charset="0"/>
                </a:defRPr>
              </a:lvl4pPr>
              <a:lvl5pPr algn="l" defTabSz="609585" rtl="0" eaLnBrk="1" fontAlgn="base" hangingPunct="1">
                <a:spcBef>
                  <a:spcPct val="0"/>
                </a:spcBef>
                <a:spcAft>
                  <a:spcPct val="0"/>
                </a:spcAft>
                <a:defRPr sz="2933">
                  <a:solidFill>
                    <a:schemeClr val="tx1"/>
                  </a:solidFill>
                  <a:latin typeface="FS Emeric Book" charset="0"/>
                  <a:ea typeface="ＭＳ Ｐゴシック" charset="0"/>
                  <a:cs typeface="FS Emeric Book" pitchFamily="50" charset="0"/>
                </a:defRPr>
              </a:lvl5pPr>
              <a:lvl6pPr marL="609585" algn="l" defTabSz="609585" rtl="0" eaLnBrk="1" fontAlgn="base" hangingPunct="1">
                <a:spcBef>
                  <a:spcPct val="0"/>
                </a:spcBef>
                <a:spcAft>
                  <a:spcPct val="0"/>
                </a:spcAft>
                <a:defRPr sz="2667">
                  <a:solidFill>
                    <a:srgbClr val="444544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6pPr>
              <a:lvl7pPr marL="1219170" algn="l" defTabSz="609585" rtl="0" eaLnBrk="1" fontAlgn="base" hangingPunct="1">
                <a:spcBef>
                  <a:spcPct val="0"/>
                </a:spcBef>
                <a:spcAft>
                  <a:spcPct val="0"/>
                </a:spcAft>
                <a:defRPr sz="2667">
                  <a:solidFill>
                    <a:srgbClr val="444544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7pPr>
              <a:lvl8pPr marL="1828754" algn="l" defTabSz="609585" rtl="0" eaLnBrk="1" fontAlgn="base" hangingPunct="1">
                <a:spcBef>
                  <a:spcPct val="0"/>
                </a:spcBef>
                <a:spcAft>
                  <a:spcPct val="0"/>
                </a:spcAft>
                <a:defRPr sz="2667">
                  <a:solidFill>
                    <a:srgbClr val="444544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8pPr>
              <a:lvl9pPr marL="2438339" algn="l" defTabSz="609585" rtl="0" eaLnBrk="1" fontAlgn="base" hangingPunct="1">
                <a:spcBef>
                  <a:spcPct val="0"/>
                </a:spcBef>
                <a:spcAft>
                  <a:spcPct val="0"/>
                </a:spcAft>
                <a:defRPr sz="2667">
                  <a:solidFill>
                    <a:srgbClr val="444544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GB" sz="6000" spc="-150">
                  <a:latin typeface="+mn-lt"/>
                </a:rPr>
                <a:t>80</a:t>
              </a:r>
            </a:p>
          </p:txBody>
        </p:sp>
        <p:sp>
          <p:nvSpPr>
            <p:cNvPr id="11" name="TextBox 40">
              <a:extLst>
                <a:ext uri="{FF2B5EF4-FFF2-40B4-BE49-F238E27FC236}">
                  <a16:creationId xmlns:a16="http://schemas.microsoft.com/office/drawing/2014/main" id="{49922109-055C-0747-F9FB-FFC5057894E8}"/>
                </a:ext>
              </a:extLst>
            </p:cNvPr>
            <p:cNvSpPr txBox="1"/>
            <p:nvPr/>
          </p:nvSpPr>
          <p:spPr>
            <a:xfrm>
              <a:off x="7287102" y="933254"/>
              <a:ext cx="2047323" cy="276999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r>
                <a:rPr lang="en-GB" sz="1200" b="1">
                  <a:solidFill>
                    <a:schemeClr val="tx2"/>
                  </a:solidFill>
                  <a:effectLst/>
                  <a:latin typeface="+mn-lt"/>
                </a:rPr>
                <a:t>OPERATES IN AROUND</a:t>
              </a:r>
            </a:p>
          </p:txBody>
        </p:sp>
        <p:sp>
          <p:nvSpPr>
            <p:cNvPr id="12" name="TextBox 42">
              <a:extLst>
                <a:ext uri="{FF2B5EF4-FFF2-40B4-BE49-F238E27FC236}">
                  <a16:creationId xmlns:a16="http://schemas.microsoft.com/office/drawing/2014/main" id="{63B53086-2359-4123-A210-9A9934333246}"/>
                </a:ext>
              </a:extLst>
            </p:cNvPr>
            <p:cNvSpPr txBox="1"/>
            <p:nvPr/>
          </p:nvSpPr>
          <p:spPr>
            <a:xfrm>
              <a:off x="7287102" y="1833254"/>
              <a:ext cx="161067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noProof="0">
                  <a:solidFill>
                    <a:schemeClr val="tx2"/>
                  </a:solidFill>
                  <a:latin typeface="+mn-lt"/>
                  <a:ea typeface="Open Sans" pitchFamily="2" charset="0"/>
                  <a:cs typeface="Open Sans" pitchFamily="2" charset="0"/>
                </a:rPr>
                <a:t>countries</a:t>
              </a:r>
              <a:endParaRPr lang="en-US" sz="1100" b="1" noProof="0">
                <a:solidFill>
                  <a:schemeClr val="tx2"/>
                </a:solidFill>
                <a:latin typeface="+mn-lt"/>
                <a:ea typeface="Open Sans" pitchFamily="2" charset="0"/>
                <a:cs typeface="Open Sans" pitchFamily="2" charset="0"/>
              </a:endParaRPr>
            </a:p>
          </p:txBody>
        </p:sp>
      </p:grpSp>
      <p:grpSp>
        <p:nvGrpSpPr>
          <p:cNvPr id="32" name="Ryhmä 31">
            <a:extLst>
              <a:ext uri="{FF2B5EF4-FFF2-40B4-BE49-F238E27FC236}">
                <a16:creationId xmlns:a16="http://schemas.microsoft.com/office/drawing/2014/main" id="{F4F3CE48-3B67-9AA5-45BF-D6F65FF9A5D8}"/>
              </a:ext>
            </a:extLst>
          </p:cNvPr>
          <p:cNvGrpSpPr/>
          <p:nvPr/>
        </p:nvGrpSpPr>
        <p:grpSpPr>
          <a:xfrm>
            <a:off x="637812" y="2306554"/>
            <a:ext cx="2451566" cy="1200595"/>
            <a:chOff x="504000" y="2306554"/>
            <a:chExt cx="2451566" cy="1200595"/>
          </a:xfrm>
        </p:grpSpPr>
        <p:grpSp>
          <p:nvGrpSpPr>
            <p:cNvPr id="13" name="Ryhmä 12">
              <a:extLst>
                <a:ext uri="{FF2B5EF4-FFF2-40B4-BE49-F238E27FC236}">
                  <a16:creationId xmlns:a16="http://schemas.microsoft.com/office/drawing/2014/main" id="{3DB30D99-96EA-1B68-5067-A9A1E1A3485A}"/>
                </a:ext>
              </a:extLst>
            </p:cNvPr>
            <p:cNvGrpSpPr/>
            <p:nvPr/>
          </p:nvGrpSpPr>
          <p:grpSpPr>
            <a:xfrm>
              <a:off x="504000" y="2306554"/>
              <a:ext cx="2451566" cy="1140483"/>
              <a:chOff x="7288888" y="888543"/>
              <a:chExt cx="2451566" cy="1140483"/>
            </a:xfrm>
          </p:grpSpPr>
          <p:sp>
            <p:nvSpPr>
              <p:cNvPr id="14" name="Title 3">
                <a:extLst>
                  <a:ext uri="{FF2B5EF4-FFF2-40B4-BE49-F238E27FC236}">
                    <a16:creationId xmlns:a16="http://schemas.microsoft.com/office/drawing/2014/main" id="{A06BA6C2-6294-BE24-D366-3D3BDFAE0F5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288888" y="1011642"/>
                <a:ext cx="2451566" cy="1017384"/>
              </a:xfrm>
              <a:prstGeom prst="rect">
                <a:avLst/>
              </a:prstGeom>
            </p:spPr>
            <p:txBody>
              <a:bodyPr>
                <a:noAutofit/>
              </a:bodyPr>
              <a:lstStyle>
                <a:lvl1pPr algn="l" defTabSz="609585" rtl="0" eaLnBrk="1" fontAlgn="base" hangingPunct="1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defRPr sz="3200" b="1" i="0" kern="1200">
                    <a:solidFill>
                      <a:schemeClr val="accent1"/>
                    </a:solidFill>
                    <a:latin typeface="Open Sans ExtraBold" panose="020B0606030504020204" pitchFamily="34" charset="0"/>
                    <a:ea typeface="Open Sans ExtraBold" panose="020B0606030504020204" pitchFamily="34" charset="0"/>
                    <a:cs typeface="Open Sans ExtraBold" panose="020B0606030504020204" pitchFamily="34" charset="0"/>
                  </a:defRPr>
                </a:lvl1pPr>
                <a:lvl2pPr algn="l" defTabSz="609585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2933">
                    <a:solidFill>
                      <a:schemeClr val="tx1"/>
                    </a:solidFill>
                    <a:latin typeface="FS Emeric Book" charset="0"/>
                    <a:ea typeface="ＭＳ Ｐゴシック" charset="0"/>
                    <a:cs typeface="FS Emeric Book" pitchFamily="50" charset="0"/>
                  </a:defRPr>
                </a:lvl2pPr>
                <a:lvl3pPr algn="l" defTabSz="609585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2933">
                    <a:solidFill>
                      <a:schemeClr val="tx1"/>
                    </a:solidFill>
                    <a:latin typeface="FS Emeric Book" charset="0"/>
                    <a:ea typeface="ＭＳ Ｐゴシック" charset="0"/>
                    <a:cs typeface="FS Emeric Book" pitchFamily="50" charset="0"/>
                  </a:defRPr>
                </a:lvl3pPr>
                <a:lvl4pPr algn="l" defTabSz="609585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2933">
                    <a:solidFill>
                      <a:schemeClr val="tx1"/>
                    </a:solidFill>
                    <a:latin typeface="FS Emeric Book" charset="0"/>
                    <a:ea typeface="ＭＳ Ｐゴシック" charset="0"/>
                    <a:cs typeface="FS Emeric Book" pitchFamily="50" charset="0"/>
                  </a:defRPr>
                </a:lvl4pPr>
                <a:lvl5pPr algn="l" defTabSz="609585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2933">
                    <a:solidFill>
                      <a:schemeClr val="tx1"/>
                    </a:solidFill>
                    <a:latin typeface="FS Emeric Book" charset="0"/>
                    <a:ea typeface="ＭＳ Ｐゴシック" charset="0"/>
                    <a:cs typeface="FS Emeric Book" pitchFamily="50" charset="0"/>
                  </a:defRPr>
                </a:lvl5pPr>
                <a:lvl6pPr marL="609585" algn="l" defTabSz="609585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2667">
                    <a:solidFill>
                      <a:srgbClr val="444544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6pPr>
                <a:lvl7pPr marL="1219170" algn="l" defTabSz="609585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2667">
                    <a:solidFill>
                      <a:srgbClr val="444544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7pPr>
                <a:lvl8pPr marL="1828754" algn="l" defTabSz="609585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2667">
                    <a:solidFill>
                      <a:srgbClr val="444544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8pPr>
                <a:lvl9pPr marL="2438339" algn="l" defTabSz="609585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2667">
                    <a:solidFill>
                      <a:srgbClr val="444544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9pPr>
              </a:lstStyle>
              <a:p>
                <a:pPr>
                  <a:lnSpc>
                    <a:spcPct val="100000"/>
                  </a:lnSpc>
                </a:pPr>
                <a:r>
                  <a:rPr lang="en-GB" sz="6000" spc="-150">
                    <a:latin typeface="+mn-lt"/>
                  </a:rPr>
                  <a:t>16.0</a:t>
                </a:r>
              </a:p>
            </p:txBody>
          </p:sp>
          <p:sp>
            <p:nvSpPr>
              <p:cNvPr id="15" name="TextBox 40">
                <a:extLst>
                  <a:ext uri="{FF2B5EF4-FFF2-40B4-BE49-F238E27FC236}">
                    <a16:creationId xmlns:a16="http://schemas.microsoft.com/office/drawing/2014/main" id="{9A8CD134-1ABA-84ED-E267-934079BA8BD0}"/>
                  </a:ext>
                </a:extLst>
              </p:cNvPr>
              <p:cNvSpPr txBox="1"/>
              <p:nvPr/>
            </p:nvSpPr>
            <p:spPr>
              <a:xfrm>
                <a:off x="7288888" y="888543"/>
                <a:ext cx="2047323" cy="276999"/>
              </a:xfrm>
              <a:prstGeom prst="rect">
                <a:avLst/>
              </a:prstGeom>
              <a:noFill/>
            </p:spPr>
            <p:txBody>
              <a:bodyPr wrap="square" rtlCol="0" anchor="b">
                <a:spAutoFit/>
              </a:bodyPr>
              <a:lstStyle/>
              <a:p>
                <a:r>
                  <a:rPr lang="en-GB" sz="1200" b="1">
                    <a:solidFill>
                      <a:schemeClr val="tx2"/>
                    </a:solidFill>
                    <a:effectLst/>
                    <a:latin typeface="+mn-lt"/>
                  </a:rPr>
                  <a:t>REVENUE 2025</a:t>
                </a:r>
                <a:endParaRPr lang="en-GB" sz="1200">
                  <a:solidFill>
                    <a:schemeClr val="tx2"/>
                  </a:solidFill>
                  <a:latin typeface="+mn-lt"/>
                  <a:cs typeface="Calibri Light"/>
                </a:endParaRPr>
              </a:p>
            </p:txBody>
          </p:sp>
        </p:grpSp>
        <p:sp>
          <p:nvSpPr>
            <p:cNvPr id="334" name="Tekstiruutu 333">
              <a:extLst>
                <a:ext uri="{FF2B5EF4-FFF2-40B4-BE49-F238E27FC236}">
                  <a16:creationId xmlns:a16="http://schemas.microsoft.com/office/drawing/2014/main" id="{5C444C61-6AEB-71B4-597E-A09B9C329D5F}"/>
                </a:ext>
              </a:extLst>
            </p:cNvPr>
            <p:cNvSpPr txBox="1"/>
            <p:nvPr/>
          </p:nvSpPr>
          <p:spPr>
            <a:xfrm>
              <a:off x="567017" y="3230150"/>
              <a:ext cx="1161421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b="1">
                  <a:solidFill>
                    <a:schemeClr val="tx2"/>
                  </a:solidFill>
                  <a:latin typeface="+mn-lt"/>
                  <a:ea typeface="Open Sans" pitchFamily="2" charset="0"/>
                  <a:cs typeface="Open Sans" pitchFamily="2" charset="0"/>
                </a:rPr>
                <a:t>€ billion</a:t>
              </a:r>
            </a:p>
          </p:txBody>
        </p:sp>
      </p:grpSp>
      <p:sp>
        <p:nvSpPr>
          <p:cNvPr id="31" name="TextBox 36">
            <a:extLst>
              <a:ext uri="{FF2B5EF4-FFF2-40B4-BE49-F238E27FC236}">
                <a16:creationId xmlns:a16="http://schemas.microsoft.com/office/drawing/2014/main" id="{E56D0835-1692-9D00-0E2D-EB1BE02296DD}"/>
              </a:ext>
            </a:extLst>
          </p:cNvPr>
          <p:cNvSpPr txBox="1"/>
          <p:nvPr/>
        </p:nvSpPr>
        <p:spPr>
          <a:xfrm>
            <a:off x="5532837" y="6459787"/>
            <a:ext cx="1610677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>
                <a:solidFill>
                  <a:srgbClr val="505050"/>
                </a:solidFill>
                <a:latin typeface="Open sans"/>
                <a:ea typeface="Open Sans"/>
                <a:cs typeface="Open Sans"/>
              </a:rPr>
              <a:t>2025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 figures</a:t>
            </a:r>
          </a:p>
        </p:txBody>
      </p:sp>
    </p:spTree>
    <p:extLst>
      <p:ext uri="{BB962C8B-B14F-4D97-AF65-F5344CB8AC3E}">
        <p14:creationId xmlns:p14="http://schemas.microsoft.com/office/powerpoint/2010/main" val="2567832689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Sisällön paikkamerkki 2">
            <a:extLst>
              <a:ext uri="{FF2B5EF4-FFF2-40B4-BE49-F238E27FC236}">
                <a16:creationId xmlns:a16="http://schemas.microsoft.com/office/drawing/2014/main" id="{0BACCF88-BE40-5AAA-B4B2-C8CFF3E26B0D}"/>
              </a:ext>
            </a:extLst>
          </p:cNvPr>
          <p:cNvSpPr txBox="1">
            <a:spLocks/>
          </p:cNvSpPr>
          <p:nvPr/>
        </p:nvSpPr>
        <p:spPr>
          <a:xfrm>
            <a:off x="744442" y="4195044"/>
            <a:ext cx="2628714" cy="1815338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237061" indent="-237061" algn="l" defTabSz="609585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defRPr sz="1867" b="1" i="0" kern="120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74121" indent="-234945" algn="l" defTabSz="609585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 sz="1600" b="0" i="0" kern="1200">
                <a:solidFill>
                  <a:schemeClr val="accent3"/>
                </a:solidFill>
                <a:latin typeface="Open Sans" panose="020B0606030504020204" pitchFamily="34" charset="0"/>
                <a:ea typeface="ヒラギノ角ゴ Pro W3" charset="0"/>
                <a:cs typeface="Open Sans" panose="020B0606030504020204" pitchFamily="34" charset="0"/>
              </a:defRPr>
            </a:lvl2pPr>
            <a:lvl3pPr marL="711182" indent="-237061" algn="l" defTabSz="609585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 sz="1467" b="0" i="0" kern="120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829713" indent="-228594" algn="l" defTabSz="609585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 sz="1333" b="0" i="0" kern="120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007508" indent="-287859" algn="l" defTabSz="956709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 sz="1200" b="0" i="0" kern="120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3047924" indent="0" algn="l" defTabSz="609585" rtl="0" eaLnBrk="1" latinLnBrk="0" hangingPunct="1">
              <a:spcBef>
                <a:spcPct val="20000"/>
              </a:spcBef>
              <a:buFont typeface="Arial"/>
              <a:buNone/>
              <a:defRPr sz="2000" b="0" i="0" kern="1200">
                <a:solidFill>
                  <a:schemeClr val="tx1"/>
                </a:solidFill>
                <a:latin typeface="FS Emeric Light"/>
                <a:ea typeface="+mn-ea"/>
                <a:cs typeface="FS Emeric Light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FS Emeric Light"/>
                <a:ea typeface="+mn-ea"/>
                <a:cs typeface="FS Emeric Light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FS Emeric Light"/>
                <a:ea typeface="+mn-ea"/>
                <a:cs typeface="FS Emeric Light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b="0" i="0" kern="1200">
                <a:solidFill>
                  <a:schemeClr val="tx1"/>
                </a:solidFill>
                <a:latin typeface="FS Emeric Light"/>
                <a:ea typeface="+mn-ea"/>
                <a:cs typeface="FS Emeric Light"/>
              </a:defRPr>
            </a:lvl9pPr>
          </a:lstStyle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400" b="0" noProof="0">
                <a:solidFill>
                  <a:schemeClr val="accent3"/>
                </a:solidFill>
                <a:latin typeface="Open Sans" panose="020B0606030504020204" pitchFamily="34" charset="0"/>
                <a:ea typeface="Muli" charset="0"/>
                <a:cs typeface="Muli" charset="0"/>
              </a:rPr>
              <a:t>Energy networks</a:t>
            </a:r>
          </a:p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400" b="0" noProof="0">
                <a:solidFill>
                  <a:schemeClr val="accent3"/>
                </a:solidFill>
                <a:latin typeface="Open Sans" panose="020B0606030504020204" pitchFamily="34" charset="0"/>
                <a:ea typeface="Muli" charset="0"/>
                <a:cs typeface="Muli" charset="0"/>
              </a:rPr>
              <a:t>Industry and wind power</a:t>
            </a:r>
          </a:p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400" b="0" noProof="0">
                <a:latin typeface="Open Sans"/>
                <a:ea typeface="Muli" charset="0"/>
                <a:cs typeface="Muli" charset="0"/>
              </a:rPr>
              <a:t>Transport infrastructure: lighting, electric charging and telematics </a:t>
            </a:r>
          </a:p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400" b="0" noProof="0">
                <a:latin typeface="Open Sans"/>
                <a:ea typeface="Muli" charset="0"/>
                <a:cs typeface="Muli" charset="0"/>
              </a:rPr>
              <a:t>Solar power and battery energy storage systems</a:t>
            </a:r>
          </a:p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400" b="0" noProof="0">
                <a:latin typeface="Open Sans"/>
                <a:ea typeface="Muli" charset="0"/>
                <a:cs typeface="Muli" charset="0"/>
              </a:rPr>
              <a:t>Energy infrastructure for </a:t>
            </a:r>
            <a:r>
              <a:rPr lang="en-GB" sz="1400" b="0">
                <a:latin typeface="Open Sans"/>
                <a:ea typeface="Muli" charset="0"/>
                <a:cs typeface="Muli" charset="0"/>
              </a:rPr>
              <a:t>data centres</a:t>
            </a:r>
            <a:endParaRPr lang="en-GB" sz="1400" b="0" noProof="0">
              <a:latin typeface="Open Sans"/>
              <a:ea typeface="Muli" charset="0"/>
              <a:cs typeface="Muli" charset="0"/>
            </a:endParaRPr>
          </a:p>
        </p:txBody>
      </p:sp>
      <p:sp>
        <p:nvSpPr>
          <p:cNvPr id="329" name="TextBox 12">
            <a:extLst>
              <a:ext uri="{FF2B5EF4-FFF2-40B4-BE49-F238E27FC236}">
                <a16:creationId xmlns:a16="http://schemas.microsoft.com/office/drawing/2014/main" id="{945DCF23-E150-B340-16E7-5D3AEBDF412F}"/>
              </a:ext>
            </a:extLst>
          </p:cNvPr>
          <p:cNvSpPr txBox="1"/>
          <p:nvPr/>
        </p:nvSpPr>
        <p:spPr>
          <a:xfrm>
            <a:off x="880613" y="3456000"/>
            <a:ext cx="2160000" cy="4887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2000"/>
              </a:lnSpc>
              <a:buClr>
                <a:schemeClr val="accent5"/>
              </a:buClr>
            </a:pPr>
            <a:r>
              <a:rPr lang="en-GB" sz="1400" b="1">
                <a:solidFill>
                  <a:schemeClr val="accent1"/>
                </a:solidFill>
                <a:latin typeface="+mn-lt"/>
                <a:cs typeface="Calibri Light"/>
              </a:rPr>
              <a:t>ENERGY AND INDUSTRIAL SERVICES</a:t>
            </a:r>
          </a:p>
        </p:txBody>
      </p:sp>
      <p:sp>
        <p:nvSpPr>
          <p:cNvPr id="29" name="Otsikko 1">
            <a:extLst>
              <a:ext uri="{FF2B5EF4-FFF2-40B4-BE49-F238E27FC236}">
                <a16:creationId xmlns:a16="http://schemas.microsoft.com/office/drawing/2014/main" id="{6B6BEADB-1D2C-9518-280D-E361AF784856}"/>
              </a:ext>
            </a:extLst>
          </p:cNvPr>
          <p:cNvSpPr txBox="1">
            <a:spLocks/>
          </p:cNvSpPr>
          <p:nvPr/>
        </p:nvSpPr>
        <p:spPr>
          <a:xfrm>
            <a:off x="567017" y="441531"/>
            <a:ext cx="11070647" cy="1143145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algn="l" defTabSz="609585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 b="1" i="0" kern="1200">
                <a:solidFill>
                  <a:schemeClr val="accent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defRPr>
            </a:lvl1pPr>
            <a:lvl2pPr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2933">
                <a:solidFill>
                  <a:schemeClr val="tx1"/>
                </a:solidFill>
                <a:latin typeface="FS Emeric Book" charset="0"/>
                <a:ea typeface="ＭＳ Ｐゴシック" charset="0"/>
                <a:cs typeface="FS Emeric Book" pitchFamily="50" charset="0"/>
              </a:defRPr>
            </a:lvl2pPr>
            <a:lvl3pPr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2933">
                <a:solidFill>
                  <a:schemeClr val="tx1"/>
                </a:solidFill>
                <a:latin typeface="FS Emeric Book" charset="0"/>
                <a:ea typeface="ＭＳ Ｐゴシック" charset="0"/>
                <a:cs typeface="FS Emeric Book" pitchFamily="50" charset="0"/>
              </a:defRPr>
            </a:lvl3pPr>
            <a:lvl4pPr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2933">
                <a:solidFill>
                  <a:schemeClr val="tx1"/>
                </a:solidFill>
                <a:latin typeface="FS Emeric Book" charset="0"/>
                <a:ea typeface="ＭＳ Ｐゴシック" charset="0"/>
                <a:cs typeface="FS Emeric Book" pitchFamily="50" charset="0"/>
              </a:defRPr>
            </a:lvl4pPr>
            <a:lvl5pPr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2933">
                <a:solidFill>
                  <a:schemeClr val="tx1"/>
                </a:solidFill>
                <a:latin typeface="FS Emeric Book" charset="0"/>
                <a:ea typeface="ＭＳ Ｐゴシック" charset="0"/>
                <a:cs typeface="FS Emeric Book" pitchFamily="50" charset="0"/>
              </a:defRPr>
            </a:lvl5pPr>
            <a:lvl6pPr marL="609585"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2667">
                <a:solidFill>
                  <a:srgbClr val="444544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1219170"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2667">
                <a:solidFill>
                  <a:srgbClr val="444544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1828754"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2667">
                <a:solidFill>
                  <a:srgbClr val="444544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2438339"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2667">
                <a:solidFill>
                  <a:srgbClr val="444544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lnSpc>
                <a:spcPts val="4000"/>
              </a:lnSpc>
            </a:pPr>
            <a:r>
              <a:rPr lang="fi-FI" sz="320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INFRASTRUCTURE FROM DESIGN TO CONSTRUCTION AND FROM MAINTENANCE TO INNOVATION</a:t>
            </a:r>
          </a:p>
        </p:txBody>
      </p:sp>
      <p:sp>
        <p:nvSpPr>
          <p:cNvPr id="6" name="Sisällön paikkamerkki 2">
            <a:extLst>
              <a:ext uri="{FF2B5EF4-FFF2-40B4-BE49-F238E27FC236}">
                <a16:creationId xmlns:a16="http://schemas.microsoft.com/office/drawing/2014/main" id="{3063D464-D052-5CD6-14A4-E56FA0DDB00A}"/>
              </a:ext>
            </a:extLst>
          </p:cNvPr>
          <p:cNvSpPr txBox="1">
            <a:spLocks/>
          </p:cNvSpPr>
          <p:nvPr/>
        </p:nvSpPr>
        <p:spPr>
          <a:xfrm>
            <a:off x="6251887" y="4195044"/>
            <a:ext cx="2448000" cy="1413170"/>
          </a:xfrm>
          <a:prstGeom prst="rect">
            <a:avLst/>
          </a:prstGeom>
        </p:spPr>
        <p:txBody>
          <a:bodyPr>
            <a:normAutofit/>
          </a:bodyPr>
          <a:lstStyle>
            <a:lvl1pPr marL="237061" indent="-237061" algn="l" defTabSz="609585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defRPr sz="1867" b="1" i="0" kern="120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74121" indent="-234945" algn="l" defTabSz="609585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 sz="1600" b="0" i="0" kern="1200">
                <a:solidFill>
                  <a:schemeClr val="accent3"/>
                </a:solidFill>
                <a:latin typeface="Open Sans" panose="020B0606030504020204" pitchFamily="34" charset="0"/>
                <a:ea typeface="ヒラギノ角ゴ Pro W3" charset="0"/>
                <a:cs typeface="Open Sans" panose="020B0606030504020204" pitchFamily="34" charset="0"/>
              </a:defRPr>
            </a:lvl2pPr>
            <a:lvl3pPr marL="711182" indent="-237061" algn="l" defTabSz="609585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 sz="1467" b="0" i="0" kern="120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829713" indent="-228594" algn="l" defTabSz="609585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 sz="1333" b="0" i="0" kern="120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007508" indent="-287859" algn="l" defTabSz="956709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 sz="1200" b="0" i="0" kern="120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3047924" indent="0" algn="l" defTabSz="609585" rtl="0" eaLnBrk="1" latinLnBrk="0" hangingPunct="1">
              <a:spcBef>
                <a:spcPct val="20000"/>
              </a:spcBef>
              <a:buFont typeface="Arial"/>
              <a:buNone/>
              <a:defRPr sz="2000" b="0" i="0" kern="1200">
                <a:solidFill>
                  <a:schemeClr val="tx1"/>
                </a:solidFill>
                <a:latin typeface="FS Emeric Light"/>
                <a:ea typeface="+mn-ea"/>
                <a:cs typeface="FS Emeric Light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FS Emeric Light"/>
                <a:ea typeface="+mn-ea"/>
                <a:cs typeface="FS Emeric Light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FS Emeric Light"/>
                <a:ea typeface="+mn-ea"/>
                <a:cs typeface="FS Emeric Light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b="0" i="0" kern="1200">
                <a:solidFill>
                  <a:schemeClr val="tx1"/>
                </a:solidFill>
                <a:latin typeface="FS Emeric Light"/>
                <a:ea typeface="+mn-ea"/>
                <a:cs typeface="FS Emeric Light"/>
              </a:defRPr>
            </a:lvl9pPr>
          </a:lstStyle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400" b="0" i="0">
                <a:solidFill>
                  <a:schemeClr val="accent3"/>
                </a:solidFill>
                <a:latin typeface="Open Sans" panose="020B0606030504020204" pitchFamily="34" charset="0"/>
                <a:ea typeface="Muli" charset="0"/>
                <a:cs typeface="Muli" charset="0"/>
              </a:rPr>
              <a:t>Road and street construction</a:t>
            </a:r>
          </a:p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400" b="0" i="0">
                <a:solidFill>
                  <a:schemeClr val="accent3"/>
                </a:solidFill>
                <a:latin typeface="Open Sans" panose="020B0606030504020204" pitchFamily="34" charset="0"/>
                <a:ea typeface="Muli" charset="0"/>
                <a:cs typeface="Muli" charset="0"/>
              </a:rPr>
              <a:t>Bridges</a:t>
            </a:r>
          </a:p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400" b="0" i="0">
                <a:solidFill>
                  <a:schemeClr val="accent3"/>
                </a:solidFill>
                <a:latin typeface="Open Sans" panose="020B0606030504020204" pitchFamily="34" charset="0"/>
                <a:ea typeface="Muli" charset="0"/>
                <a:cs typeface="Muli" charset="0"/>
              </a:rPr>
              <a:t>Infrastructure, urban and traffic design</a:t>
            </a:r>
          </a:p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400" b="0" i="0">
                <a:solidFill>
                  <a:schemeClr val="accent3"/>
                </a:solidFill>
                <a:latin typeface="Open Sans" panose="020B0606030504020204" pitchFamily="34" charset="0"/>
                <a:ea typeface="Muli" charset="0"/>
                <a:cs typeface="Muli" charset="0"/>
              </a:rPr>
              <a:t>Infra asset management</a:t>
            </a:r>
          </a:p>
        </p:txBody>
      </p:sp>
      <p:sp>
        <p:nvSpPr>
          <p:cNvPr id="5" name="TextBox 12">
            <a:extLst>
              <a:ext uri="{FF2B5EF4-FFF2-40B4-BE49-F238E27FC236}">
                <a16:creationId xmlns:a16="http://schemas.microsoft.com/office/drawing/2014/main" id="{F74560F3-C1C1-A4A3-C7C3-FAA271A04974}"/>
              </a:ext>
            </a:extLst>
          </p:cNvPr>
          <p:cNvSpPr txBox="1"/>
          <p:nvPr/>
        </p:nvSpPr>
        <p:spPr>
          <a:xfrm>
            <a:off x="6326536" y="3456000"/>
            <a:ext cx="2303999" cy="4887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2000"/>
              </a:lnSpc>
              <a:buClr>
                <a:schemeClr val="accent5"/>
              </a:buClr>
            </a:pPr>
            <a:r>
              <a:rPr lang="en-GB" sz="1400" b="1">
                <a:solidFill>
                  <a:schemeClr val="accent1"/>
                </a:solidFill>
                <a:latin typeface="+mn-lt"/>
                <a:cs typeface="Calibri Light"/>
              </a:rPr>
              <a:t>ROAD AND CONSULTING SERVICES</a:t>
            </a:r>
          </a:p>
        </p:txBody>
      </p:sp>
      <p:sp>
        <p:nvSpPr>
          <p:cNvPr id="322" name="Sisällön paikkamerkki 2">
            <a:extLst>
              <a:ext uri="{FF2B5EF4-FFF2-40B4-BE49-F238E27FC236}">
                <a16:creationId xmlns:a16="http://schemas.microsoft.com/office/drawing/2014/main" id="{3F134DD4-A2DA-1CD8-2989-FE21392A4FD9}"/>
              </a:ext>
            </a:extLst>
          </p:cNvPr>
          <p:cNvSpPr txBox="1">
            <a:spLocks/>
          </p:cNvSpPr>
          <p:nvPr/>
        </p:nvSpPr>
        <p:spPr>
          <a:xfrm>
            <a:off x="9189664" y="4195044"/>
            <a:ext cx="2448000" cy="1556980"/>
          </a:xfrm>
          <a:prstGeom prst="rect">
            <a:avLst/>
          </a:prstGeom>
        </p:spPr>
        <p:txBody>
          <a:bodyPr>
            <a:normAutofit/>
          </a:bodyPr>
          <a:lstStyle>
            <a:lvl1pPr marL="237061" indent="-237061" algn="l" defTabSz="609585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defRPr sz="1867" b="1" i="0" kern="120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74121" indent="-234945" algn="l" defTabSz="609585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 sz="1600" b="0" i="0" kern="1200">
                <a:solidFill>
                  <a:schemeClr val="accent3"/>
                </a:solidFill>
                <a:latin typeface="Open Sans" panose="020B0606030504020204" pitchFamily="34" charset="0"/>
                <a:ea typeface="ヒラギノ角ゴ Pro W3" charset="0"/>
                <a:cs typeface="Open Sans" panose="020B0606030504020204" pitchFamily="34" charset="0"/>
              </a:defRPr>
            </a:lvl2pPr>
            <a:lvl3pPr marL="711182" indent="-237061" algn="l" defTabSz="609585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 sz="1467" b="0" i="0" kern="120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829713" indent="-228594" algn="l" defTabSz="609585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 sz="1333" b="0" i="0" kern="120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007508" indent="-287859" algn="l" defTabSz="956709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 sz="1200" b="0" i="0" kern="120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3047924" indent="0" algn="l" defTabSz="609585" rtl="0" eaLnBrk="1" latinLnBrk="0" hangingPunct="1">
              <a:spcBef>
                <a:spcPct val="20000"/>
              </a:spcBef>
              <a:buFont typeface="Arial"/>
              <a:buNone/>
              <a:defRPr sz="2000" b="0" i="0" kern="1200">
                <a:solidFill>
                  <a:schemeClr val="tx1"/>
                </a:solidFill>
                <a:latin typeface="FS Emeric Light"/>
                <a:ea typeface="+mn-ea"/>
                <a:cs typeface="FS Emeric Light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FS Emeric Light"/>
                <a:ea typeface="+mn-ea"/>
                <a:cs typeface="FS Emeric Light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FS Emeric Light"/>
                <a:ea typeface="+mn-ea"/>
                <a:cs typeface="FS Emeric Light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b="0" i="0" kern="1200">
                <a:solidFill>
                  <a:schemeClr val="tx1"/>
                </a:solidFill>
                <a:latin typeface="FS Emeric Light"/>
                <a:ea typeface="+mn-ea"/>
                <a:cs typeface="FS Emeric Light"/>
              </a:defRPr>
            </a:lvl9pPr>
          </a:lstStyle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400" b="0">
                <a:solidFill>
                  <a:schemeClr val="accent3"/>
                </a:solidFill>
                <a:latin typeface="Open Sans" panose="020B0606030504020204" pitchFamily="34" charset="0"/>
                <a:ea typeface="Muli" charset="0"/>
                <a:cs typeface="Muli" charset="0"/>
              </a:rPr>
              <a:t>Road and street maintenance</a:t>
            </a:r>
          </a:p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400" b="0">
                <a:ea typeface="Muli" charset="0"/>
                <a:cs typeface="Muli" charset="0"/>
              </a:rPr>
              <a:t>Area-wide projects</a:t>
            </a:r>
            <a:endParaRPr lang="en-GB" sz="1400" b="0" i="0">
              <a:solidFill>
                <a:schemeClr val="accent3"/>
              </a:solidFill>
              <a:latin typeface="Open Sans" panose="020B0606030504020204" pitchFamily="34" charset="0"/>
              <a:ea typeface="Muli" charset="0"/>
              <a:cs typeface="Muli" charset="0"/>
            </a:endParaRPr>
          </a:p>
        </p:txBody>
      </p:sp>
      <p:sp>
        <p:nvSpPr>
          <p:cNvPr id="323" name="TextBox 12">
            <a:extLst>
              <a:ext uri="{FF2B5EF4-FFF2-40B4-BE49-F238E27FC236}">
                <a16:creationId xmlns:a16="http://schemas.microsoft.com/office/drawing/2014/main" id="{B9F85621-3883-E8DF-08C3-E3F1CC58BC6A}"/>
              </a:ext>
            </a:extLst>
          </p:cNvPr>
          <p:cNvSpPr txBox="1"/>
          <p:nvPr/>
        </p:nvSpPr>
        <p:spPr>
          <a:xfrm>
            <a:off x="9189664" y="3456000"/>
            <a:ext cx="2160000" cy="4887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2000"/>
              </a:lnSpc>
              <a:buClr>
                <a:schemeClr val="accent5"/>
              </a:buClr>
            </a:pPr>
            <a:r>
              <a:rPr lang="en-GB" sz="1400" b="1">
                <a:solidFill>
                  <a:schemeClr val="accent1"/>
                </a:solidFill>
                <a:latin typeface="+mn-lt"/>
                <a:cs typeface="Calibri Light"/>
              </a:rPr>
              <a:t>MAINTENANCE SERVICES</a:t>
            </a:r>
          </a:p>
        </p:txBody>
      </p:sp>
      <p:sp>
        <p:nvSpPr>
          <p:cNvPr id="325" name="Sisällön paikkamerkki 2">
            <a:extLst>
              <a:ext uri="{FF2B5EF4-FFF2-40B4-BE49-F238E27FC236}">
                <a16:creationId xmlns:a16="http://schemas.microsoft.com/office/drawing/2014/main" id="{E9ABF4AB-4CAB-F6B1-69CC-B85F5260F958}"/>
              </a:ext>
            </a:extLst>
          </p:cNvPr>
          <p:cNvSpPr txBox="1">
            <a:spLocks/>
          </p:cNvSpPr>
          <p:nvPr/>
        </p:nvSpPr>
        <p:spPr>
          <a:xfrm>
            <a:off x="3493506" y="4194000"/>
            <a:ext cx="2448000" cy="2284960"/>
          </a:xfrm>
          <a:prstGeom prst="rect">
            <a:avLst/>
          </a:prstGeom>
        </p:spPr>
        <p:txBody>
          <a:bodyPr lIns="91440" tIns="45720" rIns="91440" bIns="45720" anchor="t">
            <a:normAutofit lnSpcReduction="10000"/>
          </a:bodyPr>
          <a:lstStyle>
            <a:lvl1pPr marL="237061" indent="-237061" algn="l" defTabSz="609585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defRPr sz="1867" b="1" i="0" kern="120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74121" indent="-234945" algn="l" defTabSz="609585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 sz="1600" b="0" i="0" kern="1200">
                <a:solidFill>
                  <a:schemeClr val="accent3"/>
                </a:solidFill>
                <a:latin typeface="Open Sans" panose="020B0606030504020204" pitchFamily="34" charset="0"/>
                <a:ea typeface="ヒラギノ角ゴ Pro W3" charset="0"/>
                <a:cs typeface="Open Sans" panose="020B0606030504020204" pitchFamily="34" charset="0"/>
              </a:defRPr>
            </a:lvl2pPr>
            <a:lvl3pPr marL="711182" indent="-237061" algn="l" defTabSz="609585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 sz="1467" b="0" i="0" kern="120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829713" indent="-228594" algn="l" defTabSz="609585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 sz="1333" b="0" i="0" kern="120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007508" indent="-287859" algn="l" defTabSz="956709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 sz="1200" b="0" i="0" kern="120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3047924" indent="0" algn="l" defTabSz="609585" rtl="0" eaLnBrk="1" latinLnBrk="0" hangingPunct="1">
              <a:spcBef>
                <a:spcPct val="20000"/>
              </a:spcBef>
              <a:buFont typeface="Arial"/>
              <a:buNone/>
              <a:defRPr sz="2000" b="0" i="0" kern="1200">
                <a:solidFill>
                  <a:schemeClr val="tx1"/>
                </a:solidFill>
                <a:latin typeface="FS Emeric Light"/>
                <a:ea typeface="+mn-ea"/>
                <a:cs typeface="FS Emeric Light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FS Emeric Light"/>
                <a:ea typeface="+mn-ea"/>
                <a:cs typeface="FS Emeric Light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FS Emeric Light"/>
                <a:ea typeface="+mn-ea"/>
                <a:cs typeface="FS Emeric Light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b="0" i="0" kern="1200">
                <a:solidFill>
                  <a:schemeClr val="tx1"/>
                </a:solidFill>
                <a:latin typeface="FS Emeric Light"/>
                <a:ea typeface="+mn-ea"/>
                <a:cs typeface="FS Emeric Light"/>
              </a:defRPr>
            </a:lvl9pPr>
          </a:lstStyle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400" b="0">
                <a:solidFill>
                  <a:schemeClr val="accent3"/>
                </a:solidFill>
                <a:latin typeface="Open Sans" panose="020B0606030504020204" pitchFamily="34" charset="0"/>
                <a:ea typeface="Muli" charset="0"/>
                <a:cs typeface="Muli" charset="0"/>
              </a:rPr>
              <a:t>Railway construction and maintenance</a:t>
            </a:r>
          </a:p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400" b="0">
                <a:ea typeface="Muli" charset="0"/>
                <a:cs typeface="Muli" charset="0"/>
              </a:rPr>
              <a:t>Light rails</a:t>
            </a:r>
            <a:endParaRPr lang="en-GB" sz="1400" b="0">
              <a:solidFill>
                <a:schemeClr val="accent3"/>
              </a:solidFill>
              <a:latin typeface="Open Sans" panose="020B0606030504020204" pitchFamily="34" charset="0"/>
              <a:ea typeface="Muli" charset="0"/>
              <a:cs typeface="Muli" charset="0"/>
            </a:endParaRPr>
          </a:p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400" b="0">
                <a:ea typeface="Muli" charset="0"/>
                <a:cs typeface="Muli" charset="0"/>
              </a:rPr>
              <a:t>Urban construction</a:t>
            </a:r>
          </a:p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400" b="0">
                <a:solidFill>
                  <a:schemeClr val="accent3"/>
                </a:solidFill>
                <a:latin typeface="Open Sans" panose="020B0606030504020204" pitchFamily="34" charset="0"/>
                <a:ea typeface="Muli" charset="0"/>
                <a:cs typeface="Muli" charset="0"/>
              </a:rPr>
              <a:t>Foundation and rock construction</a:t>
            </a:r>
          </a:p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400" b="0" i="0">
                <a:ea typeface="Muli" charset="0"/>
                <a:cs typeface="Muli" charset="0"/>
              </a:rPr>
              <a:t>Aggregates and circular economy</a:t>
            </a:r>
          </a:p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400" b="0">
                <a:latin typeface="Open Sans"/>
                <a:ea typeface="Muli" charset="0"/>
                <a:cs typeface="Muli" charset="0"/>
              </a:rPr>
              <a:t>Infrastructure</a:t>
            </a:r>
            <a:r>
              <a:rPr lang="en-GB" sz="1400" b="0" i="0">
                <a:latin typeface="Open Sans"/>
                <a:ea typeface="Muli" charset="0"/>
                <a:cs typeface="Muli" charset="0"/>
              </a:rPr>
              <a:t> construction for </a:t>
            </a:r>
            <a:r>
              <a:rPr lang="en-GB" sz="1400" b="0">
                <a:latin typeface="Open Sans"/>
                <a:ea typeface="Muli" charset="0"/>
                <a:cs typeface="Muli" charset="0"/>
              </a:rPr>
              <a:t>data centres</a:t>
            </a:r>
            <a:endParaRPr lang="en-GB" sz="1400" b="0" i="0">
              <a:latin typeface="Open Sans"/>
              <a:ea typeface="Muli" charset="0"/>
              <a:cs typeface="Muli" charset="0"/>
            </a:endParaRPr>
          </a:p>
        </p:txBody>
      </p:sp>
      <p:sp>
        <p:nvSpPr>
          <p:cNvPr id="326" name="TextBox 12">
            <a:extLst>
              <a:ext uri="{FF2B5EF4-FFF2-40B4-BE49-F238E27FC236}">
                <a16:creationId xmlns:a16="http://schemas.microsoft.com/office/drawing/2014/main" id="{82552BAF-D6F6-4D74-4188-EAAF8F1A986B}"/>
              </a:ext>
            </a:extLst>
          </p:cNvPr>
          <p:cNvSpPr txBox="1"/>
          <p:nvPr/>
        </p:nvSpPr>
        <p:spPr>
          <a:xfrm>
            <a:off x="3637506" y="3456000"/>
            <a:ext cx="2160000" cy="4887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2000"/>
              </a:lnSpc>
              <a:buClr>
                <a:schemeClr val="accent5"/>
              </a:buClr>
            </a:pPr>
            <a:r>
              <a:rPr lang="en-GB" sz="1400" b="1">
                <a:solidFill>
                  <a:schemeClr val="accent1"/>
                </a:solidFill>
                <a:latin typeface="+mn-lt"/>
                <a:cs typeface="Calibri Light"/>
              </a:rPr>
              <a:t>RAIL AND URBAN SERVICES</a:t>
            </a:r>
          </a:p>
        </p:txBody>
      </p:sp>
      <p:sp>
        <p:nvSpPr>
          <p:cNvPr id="327" name="Ellipsi 326">
            <a:extLst>
              <a:ext uri="{FF2B5EF4-FFF2-40B4-BE49-F238E27FC236}">
                <a16:creationId xmlns:a16="http://schemas.microsoft.com/office/drawing/2014/main" id="{5E925719-001F-EEF7-FE7C-B59DB12BD39D}"/>
              </a:ext>
            </a:extLst>
          </p:cNvPr>
          <p:cNvSpPr/>
          <p:nvPr/>
        </p:nvSpPr>
        <p:spPr>
          <a:xfrm>
            <a:off x="3970470" y="1789462"/>
            <a:ext cx="1503389" cy="1503389"/>
          </a:xfrm>
          <a:prstGeom prst="ellipse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l="-23200" t="-43422" r="-47328" b="-27106"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fi-FI" sz="1200" err="1">
              <a:solidFill>
                <a:schemeClr val="bg1"/>
              </a:solidFill>
              <a:ea typeface="Muli" charset="0"/>
              <a:cs typeface="Muli" charset="0"/>
            </a:endParaRPr>
          </a:p>
        </p:txBody>
      </p:sp>
      <p:cxnSp>
        <p:nvCxnSpPr>
          <p:cNvPr id="335" name="Straight Connector 17">
            <a:extLst>
              <a:ext uri="{FF2B5EF4-FFF2-40B4-BE49-F238E27FC236}">
                <a16:creationId xmlns:a16="http://schemas.microsoft.com/office/drawing/2014/main" id="{CA93BC05-782C-5E4C-5684-BB9CEE076BD1}"/>
              </a:ext>
            </a:extLst>
          </p:cNvPr>
          <p:cNvCxnSpPr>
            <a:cxnSpLocks/>
          </p:cNvCxnSpPr>
          <p:nvPr/>
        </p:nvCxnSpPr>
        <p:spPr>
          <a:xfrm flipV="1">
            <a:off x="3373155" y="1778400"/>
            <a:ext cx="0" cy="4608000"/>
          </a:xfrm>
          <a:prstGeom prst="line">
            <a:avLst/>
          </a:prstGeom>
          <a:ln w="12700">
            <a:solidFill>
              <a:schemeClr val="accent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7" name="Straight Connector 17">
            <a:extLst>
              <a:ext uri="{FF2B5EF4-FFF2-40B4-BE49-F238E27FC236}">
                <a16:creationId xmlns:a16="http://schemas.microsoft.com/office/drawing/2014/main" id="{3CF4859C-810C-ECC6-87E4-4A350DEFC336}"/>
              </a:ext>
            </a:extLst>
          </p:cNvPr>
          <p:cNvCxnSpPr>
            <a:cxnSpLocks/>
          </p:cNvCxnSpPr>
          <p:nvPr/>
        </p:nvCxnSpPr>
        <p:spPr>
          <a:xfrm flipV="1">
            <a:off x="6061856" y="1776484"/>
            <a:ext cx="0" cy="4608000"/>
          </a:xfrm>
          <a:prstGeom prst="line">
            <a:avLst/>
          </a:prstGeom>
          <a:ln w="12700">
            <a:solidFill>
              <a:schemeClr val="accent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8" name="Straight Connector 17">
            <a:extLst>
              <a:ext uri="{FF2B5EF4-FFF2-40B4-BE49-F238E27FC236}">
                <a16:creationId xmlns:a16="http://schemas.microsoft.com/office/drawing/2014/main" id="{F16144A2-1AEC-F347-BBDF-E21EE8BB4654}"/>
              </a:ext>
            </a:extLst>
          </p:cNvPr>
          <p:cNvCxnSpPr>
            <a:cxnSpLocks/>
          </p:cNvCxnSpPr>
          <p:nvPr/>
        </p:nvCxnSpPr>
        <p:spPr>
          <a:xfrm flipV="1">
            <a:off x="8979155" y="1776484"/>
            <a:ext cx="0" cy="4608000"/>
          </a:xfrm>
          <a:prstGeom prst="line">
            <a:avLst/>
          </a:prstGeom>
          <a:ln w="12700">
            <a:solidFill>
              <a:schemeClr val="accent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Kuva 1">
            <a:extLst>
              <a:ext uri="{FF2B5EF4-FFF2-40B4-BE49-F238E27FC236}">
                <a16:creationId xmlns:a16="http://schemas.microsoft.com/office/drawing/2014/main" id="{FCB6E81E-04F3-5D51-120F-E9E678A5705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737" r="16737"/>
          <a:stretch/>
        </p:blipFill>
        <p:spPr>
          <a:xfrm>
            <a:off x="1216747" y="1789462"/>
            <a:ext cx="1504800" cy="1504800"/>
          </a:xfrm>
          <a:prstGeom prst="ellipse">
            <a:avLst/>
          </a:prstGeom>
        </p:spPr>
      </p:pic>
      <p:sp>
        <p:nvSpPr>
          <p:cNvPr id="8" name="Ellipsi 7">
            <a:extLst>
              <a:ext uri="{FF2B5EF4-FFF2-40B4-BE49-F238E27FC236}">
                <a16:creationId xmlns:a16="http://schemas.microsoft.com/office/drawing/2014/main" id="{FC440703-3C9E-B44A-DF0D-E80E0CE6D6F3}"/>
              </a:ext>
            </a:extLst>
          </p:cNvPr>
          <p:cNvSpPr/>
          <p:nvPr/>
        </p:nvSpPr>
        <p:spPr>
          <a:xfrm>
            <a:off x="6724193" y="1789462"/>
            <a:ext cx="1503389" cy="1503389"/>
          </a:xfrm>
          <a:prstGeom prst="ellipse">
            <a:avLst/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fi-FI" sz="1200" err="1">
              <a:solidFill>
                <a:schemeClr val="bg1"/>
              </a:solidFill>
              <a:ea typeface="Muli" charset="0"/>
              <a:cs typeface="Muli" charset="0"/>
            </a:endParaRP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6DB94FAB-A2C8-3B03-05DE-32CB94BE1AA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500" r="12500"/>
          <a:stretch/>
        </p:blipFill>
        <p:spPr>
          <a:xfrm>
            <a:off x="9477917" y="1789462"/>
            <a:ext cx="1504800" cy="15048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009957373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Kuva 16">
            <a:extLst>
              <a:ext uri="{FF2B5EF4-FFF2-40B4-BE49-F238E27FC236}">
                <a16:creationId xmlns:a16="http://schemas.microsoft.com/office/drawing/2014/main" id="{BFAE8F40-D716-CC31-EA49-75FD897F6D6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05948" y="0"/>
            <a:ext cx="5286052" cy="6858000"/>
          </a:xfrm>
          <a:custGeom>
            <a:avLst/>
            <a:gdLst>
              <a:gd name="connsiteX0" fmla="*/ 1263585 w 5286052"/>
              <a:gd name="connsiteY0" fmla="*/ 0 h 6858000"/>
              <a:gd name="connsiteX1" fmla="*/ 5286052 w 5286052"/>
              <a:gd name="connsiteY1" fmla="*/ 0 h 6858000"/>
              <a:gd name="connsiteX2" fmla="*/ 5286052 w 5286052"/>
              <a:gd name="connsiteY2" fmla="*/ 5600414 h 6858000"/>
              <a:gd name="connsiteX3" fmla="*/ 5286052 w 5286052"/>
              <a:gd name="connsiteY3" fmla="*/ 6858000 h 6858000"/>
              <a:gd name="connsiteX4" fmla="*/ 5054342 w 5286052"/>
              <a:gd name="connsiteY4" fmla="*/ 6858000 h 6858000"/>
              <a:gd name="connsiteX5" fmla="*/ 4193852 w 5286052"/>
              <a:gd name="connsiteY5" fmla="*/ 6858000 h 6858000"/>
              <a:gd name="connsiteX6" fmla="*/ 0 w 528605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86052" h="6858000">
                <a:moveTo>
                  <a:pt x="1263585" y="0"/>
                </a:moveTo>
                <a:lnTo>
                  <a:pt x="5286052" y="0"/>
                </a:lnTo>
                <a:lnTo>
                  <a:pt x="5286052" y="5600414"/>
                </a:lnTo>
                <a:lnTo>
                  <a:pt x="5286052" y="6858000"/>
                </a:lnTo>
                <a:lnTo>
                  <a:pt x="5054342" y="6858000"/>
                </a:lnTo>
                <a:lnTo>
                  <a:pt x="4193852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3" name="Kuva 12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34672CB8-EA48-9109-D9CF-08D006EF04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0028" y="6140529"/>
            <a:ext cx="1782003" cy="457340"/>
          </a:xfrm>
          <a:prstGeom prst="rect">
            <a:avLst/>
          </a:prstGeom>
        </p:spPr>
      </p:pic>
      <p:sp>
        <p:nvSpPr>
          <p:cNvPr id="12" name="Otsikko 11">
            <a:extLst>
              <a:ext uri="{FF2B5EF4-FFF2-40B4-BE49-F238E27FC236}">
                <a16:creationId xmlns:a16="http://schemas.microsoft.com/office/drawing/2014/main" id="{DE325541-30E5-807B-2AF4-69EEA019D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200" y="471599"/>
            <a:ext cx="7364240" cy="1267200"/>
          </a:xfrm>
        </p:spPr>
        <p:txBody>
          <a:bodyPr>
            <a:noAutofit/>
          </a:bodyPr>
          <a:lstStyle/>
          <a:p>
            <a:r>
              <a:rPr lang="fi-FI" sz="3600"/>
              <a:t>ROAD AND CONSULTING SERVICES</a:t>
            </a:r>
          </a:p>
        </p:txBody>
      </p:sp>
      <p:sp>
        <p:nvSpPr>
          <p:cNvPr id="15" name="Tekstin paikkamerkki 14">
            <a:extLst>
              <a:ext uri="{FF2B5EF4-FFF2-40B4-BE49-F238E27FC236}">
                <a16:creationId xmlns:a16="http://schemas.microsoft.com/office/drawing/2014/main" id="{43BF28BC-7CD6-0027-BA55-F3972C04D25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14E34C7-0983-AA17-BD91-454857AD7736}"/>
              </a:ext>
            </a:extLst>
          </p:cNvPr>
          <p:cNvSpPr txBox="1">
            <a:spLocks/>
          </p:cNvSpPr>
          <p:nvPr/>
        </p:nvSpPr>
        <p:spPr>
          <a:xfrm>
            <a:off x="752908" y="5499037"/>
            <a:ext cx="3183647" cy="157278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237061" indent="-237061" algn="l" defTabSz="609585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defRPr sz="1867" b="1" i="0" kern="120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74121" indent="-234945" algn="l" defTabSz="609585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 sz="1600" b="0" i="0" kern="1200">
                <a:solidFill>
                  <a:schemeClr val="accent3"/>
                </a:solidFill>
                <a:latin typeface="Open Sans" panose="020B0606030504020204" pitchFamily="34" charset="0"/>
                <a:ea typeface="ヒラギノ角ゴ Pro W3" charset="0"/>
                <a:cs typeface="Open Sans" panose="020B0606030504020204" pitchFamily="34" charset="0"/>
              </a:defRPr>
            </a:lvl2pPr>
            <a:lvl3pPr marL="711182" indent="-237061" algn="l" defTabSz="609585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 sz="1467" b="0" i="0" kern="120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829713" indent="-228594" algn="l" defTabSz="609585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 sz="1333" b="0" i="0" kern="120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007508" indent="-287859" algn="l" defTabSz="956709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 sz="1200" b="0" i="0" kern="120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3047924" indent="0" algn="l" defTabSz="609585" rtl="0" eaLnBrk="1" latinLnBrk="0" hangingPunct="1">
              <a:spcBef>
                <a:spcPct val="20000"/>
              </a:spcBef>
              <a:buFont typeface="Arial"/>
              <a:buNone/>
              <a:defRPr sz="2000" b="0" i="0" kern="1200">
                <a:solidFill>
                  <a:schemeClr val="tx1"/>
                </a:solidFill>
                <a:latin typeface="FS Emeric Light"/>
                <a:ea typeface="+mn-ea"/>
                <a:cs typeface="FS Emeric Light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FS Emeric Light"/>
                <a:ea typeface="+mn-ea"/>
                <a:cs typeface="FS Emeric Light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FS Emeric Light"/>
                <a:ea typeface="+mn-ea"/>
                <a:cs typeface="FS Emeric Light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b="0" i="0" kern="1200">
                <a:solidFill>
                  <a:schemeClr val="tx1"/>
                </a:solidFill>
                <a:latin typeface="FS Emeric Light"/>
                <a:ea typeface="+mn-ea"/>
                <a:cs typeface="FS Emeric Light"/>
              </a:defRPr>
            </a:lvl9pPr>
          </a:lstStyle>
          <a:p>
            <a:pPr>
              <a:lnSpc>
                <a:spcPct val="80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200" b="0" noProof="0">
                <a:solidFill>
                  <a:schemeClr val="tx2"/>
                </a:solidFill>
              </a:rPr>
              <a:t>Upgrade of E18 Turku Ring Road in the centre of Raisio, alliance project</a:t>
            </a:r>
            <a:endParaRPr lang="en-GB" sz="1200" b="0" noProof="0">
              <a:solidFill>
                <a:schemeClr val="tx2"/>
              </a:solidFill>
              <a:latin typeface="+mn-lt"/>
            </a:endParaRP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200" b="0" noProof="0">
                <a:solidFill>
                  <a:schemeClr val="tx2"/>
                </a:solidFill>
                <a:latin typeface="+mn-lt"/>
              </a:rPr>
              <a:t>National </a:t>
            </a:r>
            <a:r>
              <a:rPr lang="en-GB" sz="1200" b="0">
                <a:solidFill>
                  <a:schemeClr val="tx2"/>
                </a:solidFill>
                <a:latin typeface="+mn-lt"/>
              </a:rPr>
              <a:t>R</a:t>
            </a:r>
            <a:r>
              <a:rPr lang="en-GB" sz="1200" b="0" noProof="0" err="1">
                <a:solidFill>
                  <a:schemeClr val="tx2"/>
                </a:solidFill>
                <a:latin typeface="+mn-lt"/>
              </a:rPr>
              <a:t>oad</a:t>
            </a:r>
            <a:r>
              <a:rPr lang="en-GB" sz="1200" b="0" noProof="0">
                <a:solidFill>
                  <a:schemeClr val="tx2"/>
                </a:solidFill>
                <a:latin typeface="+mn-lt"/>
              </a:rPr>
              <a:t> 4 </a:t>
            </a:r>
            <a:r>
              <a:rPr lang="en-GB" sz="1200" b="0" noProof="0" err="1">
                <a:solidFill>
                  <a:schemeClr val="tx2"/>
                </a:solidFill>
                <a:latin typeface="+mn-lt"/>
              </a:rPr>
              <a:t>Konginkangas</a:t>
            </a:r>
            <a:r>
              <a:rPr lang="en-GB" sz="1200" b="0">
                <a:solidFill>
                  <a:schemeClr val="tx2"/>
                </a:solidFill>
              </a:rPr>
              <a:t>–</a:t>
            </a:r>
            <a:r>
              <a:rPr lang="en-GB" sz="1200" b="0" noProof="0" err="1">
                <a:solidFill>
                  <a:schemeClr val="tx2"/>
                </a:solidFill>
                <a:latin typeface="+mn-lt"/>
              </a:rPr>
              <a:t>Kalaniemi</a:t>
            </a:r>
            <a:r>
              <a:rPr lang="en-GB" sz="1200" b="0" noProof="0">
                <a:solidFill>
                  <a:schemeClr val="tx2"/>
                </a:solidFill>
                <a:latin typeface="+mn-lt"/>
              </a:rPr>
              <a:t> </a:t>
            </a:r>
            <a:endParaRPr lang="en-GB" sz="1200" b="0">
              <a:solidFill>
                <a:schemeClr val="tx2"/>
              </a:solidFill>
            </a:endParaRP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200" b="0">
                <a:solidFill>
                  <a:schemeClr val="tx2"/>
                </a:solidFill>
              </a:rPr>
              <a:t>National Road 4 </a:t>
            </a:r>
            <a:r>
              <a:rPr lang="en-GB" sz="1200" b="0" err="1">
                <a:solidFill>
                  <a:schemeClr val="tx2"/>
                </a:solidFill>
              </a:rPr>
              <a:t>Kevätlahti</a:t>
            </a:r>
            <a:r>
              <a:rPr lang="en-GB" sz="1200" b="0">
                <a:solidFill>
                  <a:schemeClr val="tx2"/>
                </a:solidFill>
              </a:rPr>
              <a:t>–</a:t>
            </a:r>
            <a:r>
              <a:rPr lang="en-GB" sz="1200" b="0" err="1">
                <a:solidFill>
                  <a:schemeClr val="tx2"/>
                </a:solidFill>
              </a:rPr>
              <a:t>Petomäki</a:t>
            </a:r>
            <a:r>
              <a:rPr lang="en-GB" sz="1200" b="0">
                <a:solidFill>
                  <a:schemeClr val="tx2"/>
                </a:solidFill>
              </a:rPr>
              <a:t>, </a:t>
            </a:r>
            <a:r>
              <a:rPr lang="en-GB" sz="1200" b="0" err="1">
                <a:solidFill>
                  <a:schemeClr val="tx2"/>
                </a:solidFill>
              </a:rPr>
              <a:t>Äänekoski</a:t>
            </a:r>
            <a:endParaRPr lang="en-GB" sz="1200" b="0">
              <a:solidFill>
                <a:schemeClr val="tx2"/>
              </a:solidFill>
            </a:endParaRPr>
          </a:p>
        </p:txBody>
      </p:sp>
      <p:sp>
        <p:nvSpPr>
          <p:cNvPr id="10" name="Otsikko 1">
            <a:extLst>
              <a:ext uri="{FF2B5EF4-FFF2-40B4-BE49-F238E27FC236}">
                <a16:creationId xmlns:a16="http://schemas.microsoft.com/office/drawing/2014/main" id="{51DFCB59-E1E7-DABF-2C91-5BBEA6285FFE}"/>
              </a:ext>
            </a:extLst>
          </p:cNvPr>
          <p:cNvSpPr txBox="1">
            <a:spLocks/>
          </p:cNvSpPr>
          <p:nvPr/>
        </p:nvSpPr>
        <p:spPr>
          <a:xfrm>
            <a:off x="601974" y="5147381"/>
            <a:ext cx="3993324" cy="44765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09585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 b="1" i="0" kern="1200">
                <a:solidFill>
                  <a:schemeClr val="accent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defRPr>
            </a:lvl1pPr>
            <a:lvl2pPr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2933">
                <a:solidFill>
                  <a:schemeClr val="tx1"/>
                </a:solidFill>
                <a:latin typeface="FS Emeric Book" charset="0"/>
                <a:ea typeface="ＭＳ Ｐゴシック" charset="0"/>
                <a:cs typeface="FS Emeric Book" pitchFamily="50" charset="0"/>
              </a:defRPr>
            </a:lvl2pPr>
            <a:lvl3pPr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2933">
                <a:solidFill>
                  <a:schemeClr val="tx1"/>
                </a:solidFill>
                <a:latin typeface="FS Emeric Book" charset="0"/>
                <a:ea typeface="ＭＳ Ｐゴシック" charset="0"/>
                <a:cs typeface="FS Emeric Book" pitchFamily="50" charset="0"/>
              </a:defRPr>
            </a:lvl3pPr>
            <a:lvl4pPr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2933">
                <a:solidFill>
                  <a:schemeClr val="tx1"/>
                </a:solidFill>
                <a:latin typeface="FS Emeric Book" charset="0"/>
                <a:ea typeface="ＭＳ Ｐゴシック" charset="0"/>
                <a:cs typeface="FS Emeric Book" pitchFamily="50" charset="0"/>
              </a:defRPr>
            </a:lvl4pPr>
            <a:lvl5pPr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2933">
                <a:solidFill>
                  <a:schemeClr val="tx1"/>
                </a:solidFill>
                <a:latin typeface="FS Emeric Book" charset="0"/>
                <a:ea typeface="ＭＳ Ｐゴシック" charset="0"/>
                <a:cs typeface="FS Emeric Book" pitchFamily="50" charset="0"/>
              </a:defRPr>
            </a:lvl5pPr>
            <a:lvl6pPr marL="609585"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2667">
                <a:solidFill>
                  <a:srgbClr val="444544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1219170"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2667">
                <a:solidFill>
                  <a:srgbClr val="444544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1828754"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2667">
                <a:solidFill>
                  <a:srgbClr val="444544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2438339"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2667">
                <a:solidFill>
                  <a:srgbClr val="444544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fi-FI" sz="2000">
                <a:solidFill>
                  <a:schemeClr val="tx2"/>
                </a:solidFill>
              </a:rPr>
              <a:t>EXAMPLE PROJECTS</a:t>
            </a:r>
          </a:p>
        </p:txBody>
      </p:sp>
      <p:sp>
        <p:nvSpPr>
          <p:cNvPr id="11" name="Sisällön paikkamerkki 6">
            <a:extLst>
              <a:ext uri="{FF2B5EF4-FFF2-40B4-BE49-F238E27FC236}">
                <a16:creationId xmlns:a16="http://schemas.microsoft.com/office/drawing/2014/main" id="{5822769E-8C25-0FC6-1E2F-EF180328123E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01200" y="1654628"/>
            <a:ext cx="6841000" cy="3189515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1400" b="0"/>
              <a:t>Services from preliminary surveys to measurements and analyses, from design to construction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1400" b="0"/>
              <a:t>Our core competence lies in large road and street projects requiring special expertise as well as bridge construction, but we also implement smaller projects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400" b="0"/>
              <a:t>We carry out port structures, airfield-level structures at airports, and preliminary, earthwork and foundation construction projects for the industrial sector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1400" b="0" noProof="1"/>
              <a:t>Diverse design services from preliminary surveys to construction design, such as road, street, rail, urban and regional planning as well as traffic, environmental, geotechnical, bridge and rock construction planning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1400" b="0" noProof="1"/>
              <a:t>Measurement, survey and quality control services relating to traffic routes and traffic environments</a:t>
            </a:r>
            <a:endParaRPr lang="en-GB" sz="1400" b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488CEB14-1616-1A6D-2AD3-0297BCD4F1C0}"/>
              </a:ext>
            </a:extLst>
          </p:cNvPr>
          <p:cNvSpPr txBox="1">
            <a:spLocks/>
          </p:cNvSpPr>
          <p:nvPr/>
        </p:nvSpPr>
        <p:spPr>
          <a:xfrm>
            <a:off x="3971900" y="5499039"/>
            <a:ext cx="3110840" cy="121019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237061" indent="-237061" algn="l" defTabSz="609585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defRPr sz="1867" b="1" i="0" kern="120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74121" indent="-234945" algn="l" defTabSz="609585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 sz="1600" b="0" i="0" kern="1200">
                <a:solidFill>
                  <a:schemeClr val="accent3"/>
                </a:solidFill>
                <a:latin typeface="Open Sans" panose="020B0606030504020204" pitchFamily="34" charset="0"/>
                <a:ea typeface="ヒラギノ角ゴ Pro W3" charset="0"/>
                <a:cs typeface="Open Sans" panose="020B0606030504020204" pitchFamily="34" charset="0"/>
              </a:defRPr>
            </a:lvl2pPr>
            <a:lvl3pPr marL="711182" indent="-237061" algn="l" defTabSz="609585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 sz="1467" b="0" i="0" kern="120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829713" indent="-228594" algn="l" defTabSz="609585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 sz="1333" b="0" i="0" kern="120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007508" indent="-287859" algn="l" defTabSz="956709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 sz="1200" b="0" i="0" kern="120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3047924" indent="0" algn="l" defTabSz="609585" rtl="0" eaLnBrk="1" latinLnBrk="0" hangingPunct="1">
              <a:spcBef>
                <a:spcPct val="20000"/>
              </a:spcBef>
              <a:buFont typeface="Arial"/>
              <a:buNone/>
              <a:defRPr sz="2000" b="0" i="0" kern="1200">
                <a:solidFill>
                  <a:schemeClr val="tx1"/>
                </a:solidFill>
                <a:latin typeface="FS Emeric Light"/>
                <a:ea typeface="+mn-ea"/>
                <a:cs typeface="FS Emeric Light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FS Emeric Light"/>
                <a:ea typeface="+mn-ea"/>
                <a:cs typeface="FS Emeric Light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FS Emeric Light"/>
                <a:ea typeface="+mn-ea"/>
                <a:cs typeface="FS Emeric Light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b="0" i="0" kern="1200">
                <a:solidFill>
                  <a:schemeClr val="tx1"/>
                </a:solidFill>
                <a:latin typeface="FS Emeric Light"/>
                <a:ea typeface="+mn-ea"/>
                <a:cs typeface="FS Emeric Light"/>
              </a:defRPr>
            </a:lvl9pPr>
          </a:lstStyle>
          <a:p>
            <a:pPr>
              <a:lnSpc>
                <a:spcPct val="80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200" b="0" noProof="0">
                <a:solidFill>
                  <a:schemeClr val="tx2"/>
                </a:solidFill>
                <a:latin typeface="+mn-lt"/>
              </a:rPr>
              <a:t>The renovation of </a:t>
            </a:r>
            <a:r>
              <a:rPr lang="en-GB" sz="1200" b="0" noProof="0" err="1">
                <a:solidFill>
                  <a:schemeClr val="tx2"/>
                </a:solidFill>
                <a:latin typeface="+mn-lt"/>
              </a:rPr>
              <a:t>Vuosaari</a:t>
            </a:r>
            <a:r>
              <a:rPr lang="en-GB" sz="1200" b="0">
                <a:solidFill>
                  <a:schemeClr val="tx2"/>
                </a:solidFill>
                <a:latin typeface="+mn-lt"/>
              </a:rPr>
              <a:t> </a:t>
            </a:r>
            <a:r>
              <a:rPr lang="en-GB" sz="1200" b="0" noProof="0">
                <a:solidFill>
                  <a:schemeClr val="tx2"/>
                </a:solidFill>
                <a:latin typeface="+mn-lt"/>
              </a:rPr>
              <a:t>road tunnel</a:t>
            </a: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200" b="0">
                <a:solidFill>
                  <a:schemeClr val="tx2"/>
                </a:solidFill>
                <a:latin typeface="+mn-lt"/>
              </a:rPr>
              <a:t>National Road</a:t>
            </a:r>
            <a:r>
              <a:rPr lang="en-GB" sz="1200" b="0" noProof="0">
                <a:solidFill>
                  <a:schemeClr val="tx2"/>
                </a:solidFill>
                <a:latin typeface="+mn-lt"/>
              </a:rPr>
              <a:t> 6 Koria section</a:t>
            </a: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200" b="0" noProof="0">
                <a:solidFill>
                  <a:schemeClr val="tx2"/>
                </a:solidFill>
                <a:latin typeface="+mn-lt"/>
              </a:rPr>
              <a:t>Data centres, </a:t>
            </a:r>
            <a:r>
              <a:rPr lang="en-GB" sz="1200" b="0">
                <a:solidFill>
                  <a:schemeClr val="tx2"/>
                </a:solidFill>
                <a:latin typeface="+mn-lt"/>
              </a:rPr>
              <a:t>preconstruction and technical networks</a:t>
            </a:r>
            <a:endParaRPr lang="en-GB" sz="1200" b="0" noProof="0">
              <a:solidFill>
                <a:schemeClr val="tx2"/>
              </a:solidFill>
              <a:latin typeface="+mn-lt"/>
            </a:endParaRP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200" b="0" noProof="0">
                <a:solidFill>
                  <a:schemeClr val="tx2"/>
                </a:solidFill>
                <a:latin typeface="+mn-lt"/>
              </a:rPr>
              <a:t>Infrastructure projects for Defence Properties Finland and Finnish Border Guard</a:t>
            </a:r>
          </a:p>
        </p:txBody>
      </p:sp>
      <p:sp>
        <p:nvSpPr>
          <p:cNvPr id="20" name="Suunnikas 19">
            <a:extLst>
              <a:ext uri="{FF2B5EF4-FFF2-40B4-BE49-F238E27FC236}">
                <a16:creationId xmlns:a16="http://schemas.microsoft.com/office/drawing/2014/main" id="{0656A158-918F-DCE8-BA82-13051092BC98}"/>
              </a:ext>
            </a:extLst>
          </p:cNvPr>
          <p:cNvSpPr/>
          <p:nvPr/>
        </p:nvSpPr>
        <p:spPr>
          <a:xfrm>
            <a:off x="6905948" y="6600495"/>
            <a:ext cx="2288732" cy="259713"/>
          </a:xfrm>
          <a:prstGeom prst="parallelogram">
            <a:avLst>
              <a:gd name="adj" fmla="val 18013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GB" sz="1050" noProof="0">
                <a:solidFill>
                  <a:schemeClr val="bg1"/>
                </a:solidFill>
                <a:ea typeface="Muli" charset="0"/>
                <a:cs typeface="Muli" charset="0"/>
              </a:rPr>
              <a:t>National road 4 Kirri–</a:t>
            </a:r>
            <a:r>
              <a:rPr lang="en-GB" sz="1050" noProof="0" err="1">
                <a:solidFill>
                  <a:schemeClr val="bg1"/>
                </a:solidFill>
                <a:ea typeface="Muli" charset="0"/>
                <a:cs typeface="Muli" charset="0"/>
              </a:rPr>
              <a:t>Tikkakoski</a:t>
            </a:r>
            <a:endParaRPr lang="en-GB" sz="1050" noProof="0">
              <a:solidFill>
                <a:schemeClr val="bg1"/>
              </a:solidFill>
              <a:ea typeface="Muli" charset="0"/>
              <a:cs typeface="Mul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544786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37E162-8A5D-A90B-6C98-6A50BB7D8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uvan paikkamerkki 10" descr="Kuva, joka sisältää kohteen piha-, ruoho, taivas, ajoneuvo&#10;&#10;Tekoälyn generoima sisältö voi olla virheellistä.">
            <a:extLst>
              <a:ext uri="{FF2B5EF4-FFF2-40B4-BE49-F238E27FC236}">
                <a16:creationId xmlns:a16="http://schemas.microsoft.com/office/drawing/2014/main" id="{366AE5E7-B0F6-7AEF-1D90-4FD5C59EE6C2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87" r="41801"/>
          <a:stretch/>
        </p:blipFill>
        <p:spPr/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05DD7BE-496B-90F5-FCB7-437FC6D086B4}"/>
              </a:ext>
            </a:extLst>
          </p:cNvPr>
          <p:cNvSpPr txBox="1">
            <a:spLocks/>
          </p:cNvSpPr>
          <p:nvPr/>
        </p:nvSpPr>
        <p:spPr>
          <a:xfrm>
            <a:off x="3860784" y="4705200"/>
            <a:ext cx="3233135" cy="1230536"/>
          </a:xfrm>
          <a:prstGeom prst="rect">
            <a:avLst/>
          </a:prstGeom>
        </p:spPr>
        <p:txBody>
          <a:bodyPr lIns="90000" tIns="46800" rIns="90000" bIns="46800" anchor="t">
            <a:noAutofit/>
          </a:bodyPr>
          <a:lstStyle>
            <a:lvl1pPr marL="237061" indent="-237061" algn="l" defTabSz="609585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defRPr sz="1867" b="1" i="0" kern="120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74121" indent="-234945" algn="l" defTabSz="609585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 sz="1600" b="0" i="0" kern="1200">
                <a:solidFill>
                  <a:schemeClr val="accent3"/>
                </a:solidFill>
                <a:latin typeface="Open Sans" panose="020B0606030504020204" pitchFamily="34" charset="0"/>
                <a:ea typeface="ヒラギノ角ゴ Pro W3" charset="0"/>
                <a:cs typeface="Open Sans" panose="020B0606030504020204" pitchFamily="34" charset="0"/>
              </a:defRPr>
            </a:lvl2pPr>
            <a:lvl3pPr marL="711182" indent="-237061" algn="l" defTabSz="609585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 sz="1467" b="0" i="0" kern="120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829713" indent="-228594" algn="l" defTabSz="609585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 sz="1333" b="0" i="0" kern="120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007508" indent="-287859" algn="l" defTabSz="956709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 sz="1200" b="0" i="0" kern="120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3047924" indent="0" algn="l" defTabSz="609585" rtl="0" eaLnBrk="1" latinLnBrk="0" hangingPunct="1">
              <a:spcBef>
                <a:spcPct val="20000"/>
              </a:spcBef>
              <a:buFont typeface="Arial"/>
              <a:buNone/>
              <a:defRPr sz="2000" b="0" i="0" kern="1200">
                <a:solidFill>
                  <a:schemeClr val="tx1"/>
                </a:solidFill>
                <a:latin typeface="FS Emeric Light"/>
                <a:ea typeface="+mn-ea"/>
                <a:cs typeface="FS Emeric Light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FS Emeric Light"/>
                <a:ea typeface="+mn-ea"/>
                <a:cs typeface="FS Emeric Light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FS Emeric Light"/>
                <a:ea typeface="+mn-ea"/>
                <a:cs typeface="FS Emeric Light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b="0" i="0" kern="1200">
                <a:solidFill>
                  <a:schemeClr val="tx1"/>
                </a:solidFill>
                <a:latin typeface="FS Emeric Light"/>
                <a:ea typeface="+mn-ea"/>
                <a:cs typeface="FS Emeric Light"/>
              </a:defRPr>
            </a:lvl9pPr>
          </a:lstStyle>
          <a:p>
            <a:pPr marL="236855" indent="-236855">
              <a:spcBef>
                <a:spcPts val="0"/>
              </a:spcBef>
              <a:spcAft>
                <a:spcPts val="867"/>
              </a:spcAft>
            </a:pPr>
            <a:r>
              <a:rPr lang="en-GB" sz="1400" b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Maintenance of Raahe SSAB industrial area </a:t>
            </a:r>
            <a:r>
              <a:rPr lang="en-GB" sz="1400" b="0" noProof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2021</a:t>
            </a:r>
            <a:r>
              <a:rPr lang="fi-FI" sz="1400" b="0"/>
              <a:t>–</a:t>
            </a:r>
            <a:r>
              <a:rPr lang="en-GB" sz="1400" b="0" noProof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2026</a:t>
            </a:r>
          </a:p>
          <a:p>
            <a:pPr marL="236855" indent="-236855">
              <a:spcBef>
                <a:spcPts val="0"/>
              </a:spcBef>
              <a:spcAft>
                <a:spcPts val="867"/>
              </a:spcAft>
            </a:pPr>
            <a:r>
              <a:rPr lang="en-US" sz="1400" b="0">
                <a:solidFill>
                  <a:schemeClr val="tx1"/>
                </a:solidFill>
                <a:latin typeface="+mn-lt"/>
                <a:ea typeface="Open Sans"/>
                <a:cs typeface="Open Sans"/>
              </a:rPr>
              <a:t>Maintenance contract and municipal engineering construction in </a:t>
            </a:r>
            <a:r>
              <a:rPr lang="en-US" sz="1400" b="0" err="1">
                <a:solidFill>
                  <a:schemeClr val="tx1"/>
                </a:solidFill>
                <a:latin typeface="+mn-lt"/>
                <a:ea typeface="Open Sans"/>
                <a:cs typeface="Open Sans"/>
              </a:rPr>
              <a:t>Varkaus</a:t>
            </a:r>
            <a:r>
              <a:rPr lang="en-US" sz="1400" b="0">
                <a:solidFill>
                  <a:schemeClr val="tx1"/>
                </a:solidFill>
                <a:latin typeface="+mn-lt"/>
                <a:ea typeface="Open Sans"/>
                <a:cs typeface="Open Sans"/>
              </a:rPr>
              <a:t> </a:t>
            </a:r>
            <a:br>
              <a:rPr lang="en-US" sz="1400" b="0">
                <a:solidFill>
                  <a:schemeClr val="tx1"/>
                </a:solidFill>
                <a:latin typeface="+mn-lt"/>
                <a:ea typeface="Open Sans"/>
                <a:cs typeface="Open Sans"/>
              </a:rPr>
            </a:br>
            <a:r>
              <a:rPr lang="fi-FI" sz="1400" b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2026</a:t>
            </a:r>
            <a:r>
              <a:rPr lang="fi-FI" sz="1400" b="0"/>
              <a:t>–</a:t>
            </a:r>
            <a:r>
              <a:rPr lang="fi-FI" sz="1400" b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2033</a:t>
            </a:r>
            <a:endParaRPr lang="en-GB" sz="1400" b="0">
              <a:solidFill>
                <a:schemeClr val="tx1"/>
              </a:solidFill>
              <a:latin typeface="+mn-lt"/>
              <a:ea typeface="Open Sans"/>
              <a:cs typeface="Open San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F0F9F6-BA63-8E99-1AC6-7A9C587056D9}"/>
              </a:ext>
            </a:extLst>
          </p:cNvPr>
          <p:cNvSpPr txBox="1">
            <a:spLocks/>
          </p:cNvSpPr>
          <p:nvPr/>
        </p:nvSpPr>
        <p:spPr>
          <a:xfrm>
            <a:off x="601199" y="4706641"/>
            <a:ext cx="3233135" cy="1230536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>
            <a:lvl1pPr marL="237061" indent="-237061" algn="l" defTabSz="609585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defRPr sz="1867" b="1" i="0" kern="120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74121" indent="-234945" algn="l" defTabSz="609585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 sz="1600" b="0" i="0" kern="1200">
                <a:solidFill>
                  <a:schemeClr val="accent3"/>
                </a:solidFill>
                <a:latin typeface="Open Sans" panose="020B0606030504020204" pitchFamily="34" charset="0"/>
                <a:ea typeface="ヒラギノ角ゴ Pro W3" charset="0"/>
                <a:cs typeface="Open Sans" panose="020B0606030504020204" pitchFamily="34" charset="0"/>
              </a:defRPr>
            </a:lvl2pPr>
            <a:lvl3pPr marL="711182" indent="-237061" algn="l" defTabSz="609585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 sz="1467" b="0" i="0" kern="120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829713" indent="-228594" algn="l" defTabSz="609585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 sz="1333" b="0" i="0" kern="120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007508" indent="-287859" algn="l" defTabSz="956709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 sz="1200" b="0" i="0" kern="120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3047924" indent="0" algn="l" defTabSz="609585" rtl="0" eaLnBrk="1" latinLnBrk="0" hangingPunct="1">
              <a:spcBef>
                <a:spcPct val="20000"/>
              </a:spcBef>
              <a:buFont typeface="Arial"/>
              <a:buNone/>
              <a:defRPr sz="2000" b="0" i="0" kern="1200">
                <a:solidFill>
                  <a:schemeClr val="tx1"/>
                </a:solidFill>
                <a:latin typeface="FS Emeric Light"/>
                <a:ea typeface="+mn-ea"/>
                <a:cs typeface="FS Emeric Light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FS Emeric Light"/>
                <a:ea typeface="+mn-ea"/>
                <a:cs typeface="FS Emeric Light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FS Emeric Light"/>
                <a:ea typeface="+mn-ea"/>
                <a:cs typeface="FS Emeric Light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b="0" i="0" kern="1200">
                <a:solidFill>
                  <a:schemeClr val="tx1"/>
                </a:solidFill>
                <a:latin typeface="FS Emeric Light"/>
                <a:ea typeface="+mn-ea"/>
                <a:cs typeface="FS Emeric Light"/>
              </a:defRPr>
            </a:lvl9pPr>
          </a:lstStyle>
          <a:p>
            <a:pPr>
              <a:spcBef>
                <a:spcPts val="0"/>
              </a:spcBef>
              <a:spcAft>
                <a:spcPts val="867"/>
              </a:spcAft>
            </a:pPr>
            <a:r>
              <a:rPr lang="en-GB" sz="1400" b="0" noProof="0">
                <a:solidFill>
                  <a:schemeClr val="tx1"/>
                </a:solidFill>
                <a:latin typeface="+mn-lt"/>
              </a:rPr>
              <a:t>Service alliance </a:t>
            </a:r>
            <a:r>
              <a:rPr lang="en-GB" sz="1400" b="0" noProof="0" err="1">
                <a:solidFill>
                  <a:schemeClr val="tx1"/>
                </a:solidFill>
                <a:latin typeface="+mn-lt"/>
              </a:rPr>
              <a:t>Desentti</a:t>
            </a:r>
            <a:r>
              <a:rPr lang="en-GB" sz="1400" b="0" noProof="0">
                <a:solidFill>
                  <a:schemeClr val="tx1"/>
                </a:solidFill>
                <a:latin typeface="+mn-lt"/>
              </a:rPr>
              <a:t> in Turku city centre 2019</a:t>
            </a:r>
            <a:r>
              <a:rPr lang="fi-FI" sz="1400" b="0"/>
              <a:t>–</a:t>
            </a:r>
            <a:r>
              <a:rPr lang="en-GB" sz="1400" b="0" noProof="0">
                <a:solidFill>
                  <a:schemeClr val="tx1"/>
                </a:solidFill>
                <a:latin typeface="+mn-lt"/>
              </a:rPr>
              <a:t>2027</a:t>
            </a:r>
          </a:p>
          <a:p>
            <a:pPr>
              <a:spcBef>
                <a:spcPts val="0"/>
              </a:spcBef>
              <a:spcAft>
                <a:spcPts val="867"/>
              </a:spcAft>
            </a:pPr>
            <a:r>
              <a:rPr lang="en-GB" sz="1400" b="0" noProof="0" err="1">
                <a:solidFill>
                  <a:schemeClr val="tx1"/>
                </a:solidFill>
                <a:latin typeface="+mn-lt"/>
              </a:rPr>
              <a:t>Espoonlahti</a:t>
            </a:r>
            <a:r>
              <a:rPr lang="en-GB" sz="1400" b="0" noProof="0">
                <a:solidFill>
                  <a:schemeClr val="tx1"/>
                </a:solidFill>
                <a:latin typeface="+mn-lt"/>
              </a:rPr>
              <a:t> and </a:t>
            </a:r>
            <a:r>
              <a:rPr lang="en-GB" sz="1400" b="0" noProof="0" err="1">
                <a:solidFill>
                  <a:schemeClr val="tx1"/>
                </a:solidFill>
                <a:latin typeface="+mn-lt"/>
              </a:rPr>
              <a:t>Finnoo</a:t>
            </a:r>
            <a:r>
              <a:rPr lang="en-GB" sz="1400" b="0" noProof="0">
                <a:solidFill>
                  <a:schemeClr val="tx1"/>
                </a:solidFill>
                <a:latin typeface="+mn-lt"/>
              </a:rPr>
              <a:t> city maintenance contract in Espoo 2023-2028</a:t>
            </a:r>
          </a:p>
          <a:p>
            <a:pPr>
              <a:spcBef>
                <a:spcPts val="0"/>
              </a:spcBef>
              <a:spcAft>
                <a:spcPts val="867"/>
              </a:spcAft>
            </a:pPr>
            <a:r>
              <a:rPr lang="en-GB" sz="1400" b="0">
                <a:solidFill>
                  <a:schemeClr val="tx1"/>
                </a:solidFill>
              </a:rPr>
              <a:t>Kuopio Northern maintenance management contract 2021</a:t>
            </a:r>
            <a:r>
              <a:rPr lang="fi-FI" sz="1400" b="0"/>
              <a:t>–</a:t>
            </a:r>
            <a:r>
              <a:rPr lang="en-GB" sz="1400" b="0">
                <a:solidFill>
                  <a:schemeClr val="tx1"/>
                </a:solidFill>
              </a:rPr>
              <a:t>2027</a:t>
            </a:r>
          </a:p>
        </p:txBody>
      </p:sp>
      <p:sp>
        <p:nvSpPr>
          <p:cNvPr id="13" name="Sisällön paikkamerkki 2">
            <a:extLst>
              <a:ext uri="{FF2B5EF4-FFF2-40B4-BE49-F238E27FC236}">
                <a16:creationId xmlns:a16="http://schemas.microsoft.com/office/drawing/2014/main" id="{CDA601C9-EA2E-B2F9-B6D1-E439B6FDDFD1}"/>
              </a:ext>
            </a:extLst>
          </p:cNvPr>
          <p:cNvSpPr txBox="1">
            <a:spLocks/>
          </p:cNvSpPr>
          <p:nvPr/>
        </p:nvSpPr>
        <p:spPr>
          <a:xfrm>
            <a:off x="629038" y="1344121"/>
            <a:ext cx="5466962" cy="3281827"/>
          </a:xfrm>
          <a:prstGeom prst="rect">
            <a:avLst/>
          </a:prstGeom>
        </p:spPr>
        <p:txBody>
          <a:bodyPr>
            <a:normAutofit/>
          </a:bodyPr>
          <a:lstStyle>
            <a:lvl1pPr marL="237061" indent="-237061" algn="l" defTabSz="609585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defRPr sz="1867" b="1" i="0" kern="120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74121" indent="-234945" algn="l" defTabSz="609585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 sz="1600" b="0" i="0" kern="1200">
                <a:solidFill>
                  <a:schemeClr val="accent3"/>
                </a:solidFill>
                <a:latin typeface="Open Sans" panose="020B0606030504020204" pitchFamily="34" charset="0"/>
                <a:ea typeface="ヒラギノ角ゴ Pro W3" charset="0"/>
                <a:cs typeface="Open Sans" panose="020B0606030504020204" pitchFamily="34" charset="0"/>
              </a:defRPr>
            </a:lvl2pPr>
            <a:lvl3pPr marL="711182" indent="-237061" algn="l" defTabSz="609585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 sz="1467" b="0" i="0" kern="120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829713" indent="-228594" algn="l" defTabSz="609585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 sz="1333" b="0" i="0" kern="120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007508" indent="-287859" algn="l" defTabSz="956709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 sz="1200" b="0" i="0" kern="120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3047924" indent="0" algn="l" defTabSz="609585" rtl="0" eaLnBrk="1" latinLnBrk="0" hangingPunct="1">
              <a:spcBef>
                <a:spcPct val="20000"/>
              </a:spcBef>
              <a:buFont typeface="Arial"/>
              <a:buNone/>
              <a:defRPr sz="2000" b="0" i="0" kern="1200">
                <a:solidFill>
                  <a:schemeClr val="tx1"/>
                </a:solidFill>
                <a:latin typeface="FS Emeric Light"/>
                <a:ea typeface="+mn-ea"/>
                <a:cs typeface="FS Emeric Light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FS Emeric Light"/>
                <a:ea typeface="+mn-ea"/>
                <a:cs typeface="FS Emeric Light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FS Emeric Light"/>
                <a:ea typeface="+mn-ea"/>
                <a:cs typeface="FS Emeric Light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b="0" i="0" kern="1200">
                <a:solidFill>
                  <a:schemeClr val="tx1"/>
                </a:solidFill>
                <a:latin typeface="FS Emeric Light"/>
                <a:ea typeface="+mn-ea"/>
                <a:cs typeface="FS Emeric Light"/>
              </a:defRPr>
            </a:lvl9pPr>
          </a:lstStyle>
          <a:p>
            <a:pPr lvl="1">
              <a:spcBef>
                <a:spcPts val="0"/>
              </a:spcBef>
              <a:spcAft>
                <a:spcPts val="1467"/>
              </a:spcAft>
            </a:pPr>
            <a:endParaRPr lang="fi-FI" sz="1333" b="0"/>
          </a:p>
        </p:txBody>
      </p:sp>
      <p:sp>
        <p:nvSpPr>
          <p:cNvPr id="17" name="Otsikko 1">
            <a:extLst>
              <a:ext uri="{FF2B5EF4-FFF2-40B4-BE49-F238E27FC236}">
                <a16:creationId xmlns:a16="http://schemas.microsoft.com/office/drawing/2014/main" id="{B6C0AD91-B3BD-D568-669C-CD3160667DA8}"/>
              </a:ext>
            </a:extLst>
          </p:cNvPr>
          <p:cNvSpPr txBox="1">
            <a:spLocks/>
          </p:cNvSpPr>
          <p:nvPr/>
        </p:nvSpPr>
        <p:spPr>
          <a:xfrm>
            <a:off x="601974" y="4401916"/>
            <a:ext cx="3993324" cy="44765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09585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 b="1" i="0" kern="1200">
                <a:solidFill>
                  <a:schemeClr val="accent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defRPr>
            </a:lvl1pPr>
            <a:lvl2pPr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2933">
                <a:solidFill>
                  <a:schemeClr val="tx1"/>
                </a:solidFill>
                <a:latin typeface="FS Emeric Book" charset="0"/>
                <a:ea typeface="ＭＳ Ｐゴシック" charset="0"/>
                <a:cs typeface="FS Emeric Book" pitchFamily="50" charset="0"/>
              </a:defRPr>
            </a:lvl2pPr>
            <a:lvl3pPr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2933">
                <a:solidFill>
                  <a:schemeClr val="tx1"/>
                </a:solidFill>
                <a:latin typeface="FS Emeric Book" charset="0"/>
                <a:ea typeface="ＭＳ Ｐゴシック" charset="0"/>
                <a:cs typeface="FS Emeric Book" pitchFamily="50" charset="0"/>
              </a:defRPr>
            </a:lvl3pPr>
            <a:lvl4pPr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2933">
                <a:solidFill>
                  <a:schemeClr val="tx1"/>
                </a:solidFill>
                <a:latin typeface="FS Emeric Book" charset="0"/>
                <a:ea typeface="ＭＳ Ｐゴシック" charset="0"/>
                <a:cs typeface="FS Emeric Book" pitchFamily="50" charset="0"/>
              </a:defRPr>
            </a:lvl4pPr>
            <a:lvl5pPr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2933">
                <a:solidFill>
                  <a:schemeClr val="tx1"/>
                </a:solidFill>
                <a:latin typeface="FS Emeric Book" charset="0"/>
                <a:ea typeface="ＭＳ Ｐゴシック" charset="0"/>
                <a:cs typeface="FS Emeric Book" pitchFamily="50" charset="0"/>
              </a:defRPr>
            </a:lvl5pPr>
            <a:lvl6pPr marL="609585"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2667">
                <a:solidFill>
                  <a:srgbClr val="444544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1219170"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2667">
                <a:solidFill>
                  <a:srgbClr val="444544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1828754"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2667">
                <a:solidFill>
                  <a:srgbClr val="444544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2438339"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2667">
                <a:solidFill>
                  <a:srgbClr val="444544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fi-FI" sz="2000">
                <a:solidFill>
                  <a:schemeClr val="tx2"/>
                </a:solidFill>
              </a:rPr>
              <a:t>EXAMPLE PROJECTS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6ADC8AE4-3AFA-A8F2-DA12-46F17679D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600"/>
              <a:t>MAINTENANCE SERVICES</a:t>
            </a:r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9F46E79C-4750-5591-DE04-9D78444B577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01200" y="1370500"/>
            <a:ext cx="6367231" cy="2896615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1467"/>
              </a:spcAft>
            </a:pPr>
            <a:r>
              <a:rPr lang="en-GB" sz="1600" b="0"/>
              <a:t>The largest road maintenance service provider in Finland</a:t>
            </a:r>
          </a:p>
          <a:p>
            <a:pPr>
              <a:spcBef>
                <a:spcPts val="0"/>
              </a:spcBef>
              <a:spcAft>
                <a:spcPts val="1467"/>
              </a:spcAft>
            </a:pPr>
            <a:r>
              <a:rPr lang="en-GB" sz="1600" b="0"/>
              <a:t>A</a:t>
            </a:r>
            <a:r>
              <a:rPr lang="en-GB" sz="1600" b="0">
                <a:solidFill>
                  <a:schemeClr val="accent3"/>
                </a:solidFill>
              </a:rPr>
              <a:t> wide range of services for around-the-year maintenance of traffic routes, gravel roads, bridges and the traffic environment in general</a:t>
            </a:r>
            <a:endParaRPr lang="en-GB" sz="1600" b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1600" b="0"/>
              <a:t>We are experts in winter maintenance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GB" sz="1400"/>
              <a:t>Our operations are supported by the weather and road condition forecasts provided by the Winter Maintenance Management Centre, a joint operation of Destia and the Finnish Meteorological Institute, and experienced employees utilising modern work methods and equipment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B33CBFF0-6790-610A-B65F-5676D402999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uunnikas 5">
            <a:extLst>
              <a:ext uri="{FF2B5EF4-FFF2-40B4-BE49-F238E27FC236}">
                <a16:creationId xmlns:a16="http://schemas.microsoft.com/office/drawing/2014/main" id="{36CB838A-93C1-8ED4-2D7F-96BE1C6CAD8A}"/>
              </a:ext>
            </a:extLst>
          </p:cNvPr>
          <p:cNvSpPr/>
          <p:nvPr/>
        </p:nvSpPr>
        <p:spPr>
          <a:xfrm>
            <a:off x="6905948" y="6600495"/>
            <a:ext cx="2484000" cy="259713"/>
          </a:xfrm>
          <a:prstGeom prst="parallelogram">
            <a:avLst>
              <a:gd name="adj" fmla="val 18013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GB" sz="1050" noProof="0">
                <a:solidFill>
                  <a:schemeClr val="bg1"/>
                </a:solidFill>
                <a:ea typeface="Muli" charset="0"/>
                <a:cs typeface="Muli" charset="0"/>
              </a:rPr>
              <a:t>Porvoo  road maintenance contract </a:t>
            </a:r>
          </a:p>
        </p:txBody>
      </p:sp>
    </p:spTree>
    <p:extLst>
      <p:ext uri="{BB962C8B-B14F-4D97-AF65-F5344CB8AC3E}">
        <p14:creationId xmlns:p14="http://schemas.microsoft.com/office/powerpoint/2010/main" val="1689648779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EBBDDDE-73A8-F644-D1D1-C50034A67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200" y="471599"/>
            <a:ext cx="7234700" cy="1267200"/>
          </a:xfrm>
        </p:spPr>
        <p:txBody>
          <a:bodyPr>
            <a:normAutofit/>
          </a:bodyPr>
          <a:lstStyle/>
          <a:p>
            <a:r>
              <a:rPr lang="fi-FI" sz="3600"/>
              <a:t>RAIL AND URBAN SERVICES</a:t>
            </a:r>
          </a:p>
        </p:txBody>
      </p:sp>
      <p:pic>
        <p:nvPicPr>
          <p:cNvPr id="11" name="Kuvan paikkamerkki 10" descr="Kuva, joka sisältää kohteen piha-, rakennus, taivas, pilvi&#10;&#10;Tekoälyn generoima sisältö voi olla virheellistä.">
            <a:extLst>
              <a:ext uri="{FF2B5EF4-FFF2-40B4-BE49-F238E27FC236}">
                <a16:creationId xmlns:a16="http://schemas.microsoft.com/office/drawing/2014/main" id="{5EF9959D-78F9-CC5D-C205-0FED6316FE14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846" r="27342"/>
          <a:stretch/>
        </p:blipFill>
        <p:spPr/>
      </p:pic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8C6BC82-90F5-F8EA-E929-98BC40BDA6E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isällön paikkamerkki 2">
            <a:extLst>
              <a:ext uri="{FF2B5EF4-FFF2-40B4-BE49-F238E27FC236}">
                <a16:creationId xmlns:a16="http://schemas.microsoft.com/office/drawing/2014/main" id="{CDA84E91-87F5-1A34-BCD9-FC146BFDBC66}"/>
              </a:ext>
            </a:extLst>
          </p:cNvPr>
          <p:cNvSpPr txBox="1">
            <a:spLocks/>
          </p:cNvSpPr>
          <p:nvPr/>
        </p:nvSpPr>
        <p:spPr>
          <a:xfrm>
            <a:off x="629037" y="1930150"/>
            <a:ext cx="6776638" cy="2494130"/>
          </a:xfrm>
          <a:prstGeom prst="rect">
            <a:avLst/>
          </a:prstGeom>
        </p:spPr>
        <p:txBody>
          <a:bodyPr>
            <a:noAutofit/>
          </a:bodyPr>
          <a:lstStyle>
            <a:lvl1pPr marL="237061" indent="-237061" algn="l" defTabSz="609585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defRPr sz="1867" b="1" i="0" kern="120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74121" indent="-234945" algn="l" defTabSz="609585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 sz="1600" b="0" i="0" kern="1200">
                <a:solidFill>
                  <a:schemeClr val="accent3"/>
                </a:solidFill>
                <a:latin typeface="Open Sans" panose="020B0606030504020204" pitchFamily="34" charset="0"/>
                <a:ea typeface="ヒラギノ角ゴ Pro W3" charset="0"/>
                <a:cs typeface="Open Sans" panose="020B0606030504020204" pitchFamily="34" charset="0"/>
              </a:defRPr>
            </a:lvl2pPr>
            <a:lvl3pPr marL="711182" indent="-237061" algn="l" defTabSz="609585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 sz="1467" b="0" i="0" kern="120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829713" indent="-228594" algn="l" defTabSz="609585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 sz="1333" b="0" i="0" kern="120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007508" indent="-287859" algn="l" defTabSz="956709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 sz="1200" b="0" i="0" kern="120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3047924" indent="0" algn="l" defTabSz="609585" rtl="0" eaLnBrk="1" latinLnBrk="0" hangingPunct="1">
              <a:spcBef>
                <a:spcPct val="20000"/>
              </a:spcBef>
              <a:buFont typeface="Arial"/>
              <a:buNone/>
              <a:defRPr sz="2000" b="0" i="0" kern="1200">
                <a:solidFill>
                  <a:schemeClr val="tx1"/>
                </a:solidFill>
                <a:latin typeface="FS Emeric Light"/>
                <a:ea typeface="+mn-ea"/>
                <a:cs typeface="FS Emeric Light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FS Emeric Light"/>
                <a:ea typeface="+mn-ea"/>
                <a:cs typeface="FS Emeric Light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FS Emeric Light"/>
                <a:ea typeface="+mn-ea"/>
                <a:cs typeface="FS Emeric Light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b="0" i="0" kern="1200">
                <a:solidFill>
                  <a:schemeClr val="tx1"/>
                </a:solidFill>
                <a:latin typeface="FS Emeric Light"/>
                <a:ea typeface="+mn-ea"/>
                <a:cs typeface="FS Emeric Light"/>
              </a:defRPr>
            </a:lvl9pPr>
          </a:lstStyle>
          <a:p>
            <a:pPr>
              <a:spcBef>
                <a:spcPts val="0"/>
              </a:spcBef>
              <a:spcAft>
                <a:spcPts val="1467"/>
              </a:spcAft>
            </a:pPr>
            <a:endParaRPr lang="fi-FI" sz="1600" b="0"/>
          </a:p>
        </p:txBody>
      </p:sp>
      <p:pic>
        <p:nvPicPr>
          <p:cNvPr id="9" name="Kuva 5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039B8D34-F056-1CE0-6001-C4414ECF8F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0028" y="6140529"/>
            <a:ext cx="1782003" cy="457340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013D1AD-4BB6-6389-76E7-3F18B83278EC}"/>
              </a:ext>
            </a:extLst>
          </p:cNvPr>
          <p:cNvSpPr txBox="1">
            <a:spLocks/>
          </p:cNvSpPr>
          <p:nvPr/>
        </p:nvSpPr>
        <p:spPr>
          <a:xfrm>
            <a:off x="750010" y="4964515"/>
            <a:ext cx="3291491" cy="123053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237061" indent="-237061" algn="l" defTabSz="609585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defRPr sz="1867" b="1" i="0" kern="120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74121" indent="-234945" algn="l" defTabSz="609585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 sz="1600" b="0" i="0" kern="1200">
                <a:solidFill>
                  <a:schemeClr val="accent3"/>
                </a:solidFill>
                <a:latin typeface="Open Sans" panose="020B0606030504020204" pitchFamily="34" charset="0"/>
                <a:ea typeface="ヒラギノ角ゴ Pro W3" charset="0"/>
                <a:cs typeface="Open Sans" panose="020B0606030504020204" pitchFamily="34" charset="0"/>
              </a:defRPr>
            </a:lvl2pPr>
            <a:lvl3pPr marL="711182" indent="-237061" algn="l" defTabSz="609585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 sz="1467" b="0" i="0" kern="120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829713" indent="-228594" algn="l" defTabSz="609585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 sz="1333" b="0" i="0" kern="120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007508" indent="-287859" algn="l" defTabSz="956709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 sz="1200" b="0" i="0" kern="120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3047924" indent="0" algn="l" defTabSz="609585" rtl="0" eaLnBrk="1" latinLnBrk="0" hangingPunct="1">
              <a:spcBef>
                <a:spcPct val="20000"/>
              </a:spcBef>
              <a:buFont typeface="Arial"/>
              <a:buNone/>
              <a:defRPr sz="2000" b="0" i="0" kern="1200">
                <a:solidFill>
                  <a:schemeClr val="tx1"/>
                </a:solidFill>
                <a:latin typeface="FS Emeric Light"/>
                <a:ea typeface="+mn-ea"/>
                <a:cs typeface="FS Emeric Light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FS Emeric Light"/>
                <a:ea typeface="+mn-ea"/>
                <a:cs typeface="FS Emeric Light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FS Emeric Light"/>
                <a:ea typeface="+mn-ea"/>
                <a:cs typeface="FS Emeric Light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b="0" i="0" kern="1200">
                <a:solidFill>
                  <a:schemeClr val="tx1"/>
                </a:solidFill>
                <a:latin typeface="FS Emeric Light"/>
                <a:ea typeface="+mn-ea"/>
                <a:cs typeface="FS Emeric Light"/>
              </a:defRPr>
            </a:lvl9pPr>
          </a:lstStyle>
          <a:p>
            <a:pPr marL="236855" indent="-236855">
              <a:spcBef>
                <a:spcPts val="0"/>
              </a:spcBef>
              <a:spcAft>
                <a:spcPts val="600"/>
              </a:spcAft>
            </a:pPr>
            <a:r>
              <a:rPr lang="en-GB" sz="1400" b="0">
                <a:solidFill>
                  <a:schemeClr val="tx1"/>
                </a:solidFill>
                <a:latin typeface="+mn-lt"/>
                <a:ea typeface="Open Sans"/>
                <a:cs typeface="Open Sans"/>
              </a:rPr>
              <a:t>Vantaa Light Rail 2024</a:t>
            </a:r>
            <a:r>
              <a:rPr lang="fi-FI" sz="1400" b="0">
                <a:solidFill>
                  <a:schemeClr val="tx1"/>
                </a:solidFill>
              </a:rPr>
              <a:t>–</a:t>
            </a:r>
            <a:endParaRPr lang="en-GB" sz="1400" b="0">
              <a:solidFill>
                <a:schemeClr val="tx1"/>
              </a:solidFill>
              <a:latin typeface="+mn-lt"/>
              <a:ea typeface="Open Sans"/>
              <a:cs typeface="Open Sans"/>
            </a:endParaRPr>
          </a:p>
          <a:p>
            <a:pPr marL="236855" indent="-236855">
              <a:spcBef>
                <a:spcPts val="0"/>
              </a:spcBef>
              <a:spcAft>
                <a:spcPts val="600"/>
              </a:spcAft>
            </a:pPr>
            <a:r>
              <a:rPr lang="en-GB" sz="1400" b="0">
                <a:solidFill>
                  <a:schemeClr val="tx1"/>
                </a:solidFill>
                <a:latin typeface="+mn-lt"/>
                <a:ea typeface="Open Sans"/>
                <a:cs typeface="Open Sans"/>
              </a:rPr>
              <a:t>Helsinki </a:t>
            </a:r>
            <a:r>
              <a:rPr lang="en-GB" sz="1400" b="0" noProof="0">
                <a:solidFill>
                  <a:schemeClr val="tx1"/>
                </a:solidFill>
                <a:latin typeface="+mn-lt"/>
                <a:ea typeface="Open Sans"/>
                <a:cs typeface="Open Sans"/>
              </a:rPr>
              <a:t>Urban Development and Light Rail Program, three light rails 2024</a:t>
            </a:r>
            <a:r>
              <a:rPr lang="en-GB" sz="1400" b="0">
                <a:solidFill>
                  <a:schemeClr val="tx1"/>
                </a:solidFill>
              </a:rPr>
              <a:t>–</a:t>
            </a:r>
            <a:endParaRPr lang="en-GB" sz="1400" b="0" noProof="0">
              <a:solidFill>
                <a:schemeClr val="tx1"/>
              </a:solidFill>
              <a:latin typeface="+mn-lt"/>
              <a:ea typeface="Open Sans"/>
              <a:cs typeface="Open Sans"/>
            </a:endParaRPr>
          </a:p>
          <a:p>
            <a:pPr marL="236855" indent="-236855">
              <a:spcBef>
                <a:spcPts val="0"/>
              </a:spcBef>
              <a:spcAft>
                <a:spcPts val="600"/>
              </a:spcAft>
            </a:pPr>
            <a:r>
              <a:rPr lang="en-GB" sz="1400" b="0" noProof="0">
                <a:solidFill>
                  <a:schemeClr val="tx1"/>
                </a:solidFill>
              </a:rPr>
              <a:t>Kouvola–</a:t>
            </a:r>
            <a:r>
              <a:rPr lang="en-GB" sz="1400" b="0" noProof="0" err="1">
                <a:solidFill>
                  <a:schemeClr val="tx1"/>
                </a:solidFill>
              </a:rPr>
              <a:t>Luumäki</a:t>
            </a:r>
            <a:r>
              <a:rPr lang="en-GB" sz="1400" b="0" noProof="0">
                <a:solidFill>
                  <a:schemeClr val="tx1"/>
                </a:solidFill>
              </a:rPr>
              <a:t> superstructure contract 2025-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64213BD-A6F2-89A9-7885-CAF6CFDD06DC}"/>
              </a:ext>
            </a:extLst>
          </p:cNvPr>
          <p:cNvSpPr txBox="1">
            <a:spLocks/>
          </p:cNvSpPr>
          <p:nvPr/>
        </p:nvSpPr>
        <p:spPr>
          <a:xfrm>
            <a:off x="4041774" y="4964515"/>
            <a:ext cx="3018715" cy="123053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237061" indent="-237061" algn="l" defTabSz="609585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defRPr sz="1867" b="1" i="0" kern="120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74121" indent="-234945" algn="l" defTabSz="609585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 sz="1600" b="0" i="0" kern="1200">
                <a:solidFill>
                  <a:schemeClr val="accent3"/>
                </a:solidFill>
                <a:latin typeface="Open Sans" panose="020B0606030504020204" pitchFamily="34" charset="0"/>
                <a:ea typeface="ヒラギノ角ゴ Pro W3" charset="0"/>
                <a:cs typeface="Open Sans" panose="020B0606030504020204" pitchFamily="34" charset="0"/>
              </a:defRPr>
            </a:lvl2pPr>
            <a:lvl3pPr marL="711182" indent="-237061" algn="l" defTabSz="609585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 sz="1467" b="0" i="0" kern="120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829713" indent="-228594" algn="l" defTabSz="609585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 sz="1333" b="0" i="0" kern="120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007508" indent="-287859" algn="l" defTabSz="956709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 sz="1200" b="0" i="0" kern="120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3047924" indent="0" algn="l" defTabSz="609585" rtl="0" eaLnBrk="1" latinLnBrk="0" hangingPunct="1">
              <a:spcBef>
                <a:spcPct val="20000"/>
              </a:spcBef>
              <a:buFont typeface="Arial"/>
              <a:buNone/>
              <a:defRPr sz="2000" b="0" i="0" kern="1200">
                <a:solidFill>
                  <a:schemeClr val="tx1"/>
                </a:solidFill>
                <a:latin typeface="FS Emeric Light"/>
                <a:ea typeface="+mn-ea"/>
                <a:cs typeface="FS Emeric Light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FS Emeric Light"/>
                <a:ea typeface="+mn-ea"/>
                <a:cs typeface="FS Emeric Light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FS Emeric Light"/>
                <a:ea typeface="+mn-ea"/>
                <a:cs typeface="FS Emeric Light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b="0" i="0" kern="1200">
                <a:solidFill>
                  <a:schemeClr val="tx1"/>
                </a:solidFill>
                <a:latin typeface="FS Emeric Light"/>
                <a:ea typeface="+mn-ea"/>
                <a:cs typeface="FS Emeric Light"/>
              </a:defRPr>
            </a:lvl9pPr>
          </a:lstStyle>
          <a:p>
            <a:pPr marL="236855" indent="-236855">
              <a:spcBef>
                <a:spcPts val="0"/>
              </a:spcBef>
              <a:spcAft>
                <a:spcPts val="600"/>
              </a:spcAft>
            </a:pPr>
            <a:r>
              <a:rPr lang="en-GB" sz="1400" b="0" noProof="0">
                <a:solidFill>
                  <a:schemeClr val="tx1"/>
                </a:solidFill>
                <a:ea typeface="Open Sans"/>
                <a:cs typeface="Open Sans"/>
              </a:rPr>
              <a:t>Hyperscale preconstruction of campuses for an international customer 2024</a:t>
            </a:r>
            <a:r>
              <a:rPr lang="en-GB" sz="1400" b="0" noProof="0">
                <a:solidFill>
                  <a:schemeClr val="tx1"/>
                </a:solidFill>
              </a:rPr>
              <a:t>–</a:t>
            </a:r>
            <a:endParaRPr lang="en-GB" sz="1400" b="0" noProof="0">
              <a:solidFill>
                <a:schemeClr val="tx1"/>
              </a:solidFill>
              <a:ea typeface="Open Sans"/>
              <a:cs typeface="Open Sans"/>
            </a:endParaRPr>
          </a:p>
          <a:p>
            <a:pPr marL="236855" indent="-236855">
              <a:spcBef>
                <a:spcPts val="0"/>
              </a:spcBef>
              <a:spcAft>
                <a:spcPts val="600"/>
              </a:spcAft>
            </a:pPr>
            <a:r>
              <a:rPr lang="en-GB" sz="1400" b="0" noProof="0">
                <a:solidFill>
                  <a:schemeClr val="tx1"/>
                </a:solidFill>
                <a:ea typeface="Open Sans"/>
                <a:cs typeface="Open Sans"/>
              </a:rPr>
              <a:t>Hyperscale data centre infra construction 2025</a:t>
            </a:r>
            <a:r>
              <a:rPr lang="en-GB" sz="1400" b="0">
                <a:solidFill>
                  <a:schemeClr val="tx1"/>
                </a:solidFill>
              </a:rPr>
              <a:t>–</a:t>
            </a:r>
            <a:endParaRPr lang="en-GB" sz="1400" b="0">
              <a:solidFill>
                <a:schemeClr val="tx1"/>
              </a:solidFill>
              <a:ea typeface="Open Sans"/>
              <a:cs typeface="Open Sans"/>
            </a:endParaRPr>
          </a:p>
        </p:txBody>
      </p:sp>
      <p:sp>
        <p:nvSpPr>
          <p:cNvPr id="10" name="Otsikko 1">
            <a:extLst>
              <a:ext uri="{FF2B5EF4-FFF2-40B4-BE49-F238E27FC236}">
                <a16:creationId xmlns:a16="http://schemas.microsoft.com/office/drawing/2014/main" id="{A3A6F0A6-B5AC-26FA-7BF6-E9A1863A10AB}"/>
              </a:ext>
            </a:extLst>
          </p:cNvPr>
          <p:cNvSpPr txBox="1">
            <a:spLocks/>
          </p:cNvSpPr>
          <p:nvPr/>
        </p:nvSpPr>
        <p:spPr>
          <a:xfrm>
            <a:off x="601974" y="4613013"/>
            <a:ext cx="3993324" cy="44765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09585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 b="1" i="0" kern="1200">
                <a:solidFill>
                  <a:schemeClr val="accent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defRPr>
            </a:lvl1pPr>
            <a:lvl2pPr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2933">
                <a:solidFill>
                  <a:schemeClr val="tx1"/>
                </a:solidFill>
                <a:latin typeface="FS Emeric Book" charset="0"/>
                <a:ea typeface="ＭＳ Ｐゴシック" charset="0"/>
                <a:cs typeface="FS Emeric Book" pitchFamily="50" charset="0"/>
              </a:defRPr>
            </a:lvl2pPr>
            <a:lvl3pPr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2933">
                <a:solidFill>
                  <a:schemeClr val="tx1"/>
                </a:solidFill>
                <a:latin typeface="FS Emeric Book" charset="0"/>
                <a:ea typeface="ＭＳ Ｐゴシック" charset="0"/>
                <a:cs typeface="FS Emeric Book" pitchFamily="50" charset="0"/>
              </a:defRPr>
            </a:lvl3pPr>
            <a:lvl4pPr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2933">
                <a:solidFill>
                  <a:schemeClr val="tx1"/>
                </a:solidFill>
                <a:latin typeface="FS Emeric Book" charset="0"/>
                <a:ea typeface="ＭＳ Ｐゴシック" charset="0"/>
                <a:cs typeface="FS Emeric Book" pitchFamily="50" charset="0"/>
              </a:defRPr>
            </a:lvl4pPr>
            <a:lvl5pPr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2933">
                <a:solidFill>
                  <a:schemeClr val="tx1"/>
                </a:solidFill>
                <a:latin typeface="FS Emeric Book" charset="0"/>
                <a:ea typeface="ＭＳ Ｐゴシック" charset="0"/>
                <a:cs typeface="FS Emeric Book" pitchFamily="50" charset="0"/>
              </a:defRPr>
            </a:lvl5pPr>
            <a:lvl6pPr marL="609585"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2667">
                <a:solidFill>
                  <a:srgbClr val="444544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1219170"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2667">
                <a:solidFill>
                  <a:srgbClr val="444544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1828754"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2667">
                <a:solidFill>
                  <a:srgbClr val="444544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2438339"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2667">
                <a:solidFill>
                  <a:srgbClr val="444544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GB" sz="2000">
                <a:solidFill>
                  <a:schemeClr val="tx2"/>
                </a:solidFill>
              </a:rPr>
              <a:t>EXAMPLE PROJECTS</a:t>
            </a:r>
          </a:p>
        </p:txBody>
      </p:sp>
      <p:sp>
        <p:nvSpPr>
          <p:cNvPr id="13" name="Sisällön paikkamerkki 4">
            <a:extLst>
              <a:ext uri="{FF2B5EF4-FFF2-40B4-BE49-F238E27FC236}">
                <a16:creationId xmlns:a16="http://schemas.microsoft.com/office/drawing/2014/main" id="{225CD1EC-DDE7-4633-FFB8-3AE20813DED1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01200" y="1155700"/>
            <a:ext cx="6367231" cy="3508113"/>
          </a:xfrm>
        </p:spPr>
        <p:txBody>
          <a:bodyPr>
            <a:normAutofit fontScale="85000" lnSpcReduction="20000"/>
          </a:bodyPr>
          <a:lstStyle/>
          <a:p>
            <a:pPr marL="236855" indent="-236855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600" b="0">
                <a:latin typeface="Open Sans"/>
                <a:ea typeface="Open Sans"/>
                <a:cs typeface="Open Sans"/>
              </a:rPr>
              <a:t>Rail, tramway and metro construction, and </a:t>
            </a:r>
            <a:r>
              <a:rPr lang="en-GB" sz="1600" b="0" noProof="0">
                <a:latin typeface="Open Sans"/>
                <a:ea typeface="Open Sans"/>
                <a:cs typeface="Open Sans"/>
              </a:rPr>
              <a:t>Finland’s leading company in the maintenance of superstructures and signalling equipment for railways</a:t>
            </a:r>
          </a:p>
          <a:p>
            <a:pPr marL="236855" indent="-236855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600" b="0">
                <a:latin typeface="Open Sans"/>
                <a:ea typeface="Open Sans"/>
                <a:cs typeface="Open Sans"/>
              </a:rPr>
              <a:t>Infrastructure construction for data centres</a:t>
            </a:r>
          </a:p>
          <a:p>
            <a:pPr marL="236855" indent="-236855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600" b="0">
                <a:solidFill>
                  <a:schemeClr val="accent3"/>
                </a:solidFill>
              </a:rPr>
              <a:t>A wide range of services for urban and rock construction</a:t>
            </a:r>
            <a:endParaRPr lang="en-GB" sz="1600" b="0"/>
          </a:p>
          <a:p>
            <a:pPr marL="236855" indent="-236855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600" b="0">
                <a:solidFill>
                  <a:schemeClr val="accent3"/>
                </a:solidFill>
              </a:rPr>
              <a:t>Services for demanding foundation engineering, such as building pits and support, concrete structure work, pile driving and base reinforcement as well as fortification and repair of foundations</a:t>
            </a:r>
          </a:p>
          <a:p>
            <a:pPr marL="236855" indent="-236855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600" b="0" noProof="0">
                <a:solidFill>
                  <a:schemeClr val="accent3"/>
                </a:solidFill>
              </a:rPr>
              <a:t>Planning and construction of tunnels and underground facilities, such as parking areas, goods and freight stations and civil defence shelters</a:t>
            </a:r>
            <a:endParaRPr lang="en-GB" sz="1600" b="0">
              <a:solidFill>
                <a:schemeClr val="accent3"/>
              </a:solidFill>
            </a:endParaRPr>
          </a:p>
          <a:p>
            <a:pPr marL="236855" indent="-236855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600" b="0" noProof="0">
                <a:latin typeface="Open Sans"/>
                <a:ea typeface="Open Sans"/>
                <a:cs typeface="Open Sans"/>
              </a:rPr>
              <a:t>Open pit and underground mining, concrete structure work, reinforcement, compaction and rock facility fittings</a:t>
            </a:r>
            <a:endParaRPr lang="en-GB" sz="1600" b="0">
              <a:latin typeface="Open Sans"/>
              <a:ea typeface="Open Sans"/>
              <a:cs typeface="Open Sans"/>
            </a:endParaRPr>
          </a:p>
          <a:p>
            <a:pPr marL="236855" indent="-236855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600" b="0">
                <a:solidFill>
                  <a:schemeClr val="accent3"/>
                </a:solidFill>
              </a:rPr>
              <a:t>CE certified aggregates</a:t>
            </a:r>
            <a:endParaRPr lang="en-GB" sz="1600" b="0"/>
          </a:p>
        </p:txBody>
      </p:sp>
      <p:sp>
        <p:nvSpPr>
          <p:cNvPr id="14" name="Suunnikas 13">
            <a:extLst>
              <a:ext uri="{FF2B5EF4-FFF2-40B4-BE49-F238E27FC236}">
                <a16:creationId xmlns:a16="http://schemas.microsoft.com/office/drawing/2014/main" id="{7E4285B3-7D17-C673-0D19-C26C4DCD557E}"/>
              </a:ext>
            </a:extLst>
          </p:cNvPr>
          <p:cNvSpPr/>
          <p:nvPr/>
        </p:nvSpPr>
        <p:spPr>
          <a:xfrm>
            <a:off x="6905948" y="6600495"/>
            <a:ext cx="2772000" cy="259713"/>
          </a:xfrm>
          <a:prstGeom prst="parallelogram">
            <a:avLst>
              <a:gd name="adj" fmla="val 18013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fi-FI" sz="1050">
                <a:solidFill>
                  <a:schemeClr val="bg1"/>
                </a:solidFill>
                <a:ea typeface="Muli" charset="0"/>
                <a:cs typeface="Muli" charset="0"/>
              </a:rPr>
              <a:t>Kalasatama–Pasila </a:t>
            </a:r>
            <a:r>
              <a:rPr lang="fi-FI" sz="1050" err="1">
                <a:solidFill>
                  <a:schemeClr val="bg1"/>
                </a:solidFill>
                <a:ea typeface="Muli" charset="0"/>
                <a:cs typeface="Muli" charset="0"/>
              </a:rPr>
              <a:t>tramline</a:t>
            </a:r>
            <a:r>
              <a:rPr lang="fi-FI" sz="1050">
                <a:solidFill>
                  <a:schemeClr val="bg1"/>
                </a:solidFill>
                <a:ea typeface="Muli" charset="0"/>
                <a:cs typeface="Muli" charset="0"/>
              </a:rPr>
              <a:t> </a:t>
            </a:r>
            <a:r>
              <a:rPr lang="fi-FI" sz="1050" err="1">
                <a:solidFill>
                  <a:schemeClr val="bg1"/>
                </a:solidFill>
                <a:ea typeface="Muli" charset="0"/>
                <a:cs typeface="Muli" charset="0"/>
              </a:rPr>
              <a:t>alliance</a:t>
            </a:r>
            <a:endParaRPr lang="fi-FI" sz="1050">
              <a:solidFill>
                <a:schemeClr val="bg1"/>
              </a:solidFill>
              <a:ea typeface="Muli" charset="0"/>
              <a:cs typeface="Mul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6566275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uvan paikkamerkki 17" descr="Kuva, joka sisältää kohteen piha-, Tuulimylly, generaattori, taivas&#10;&#10;Tekoälyllä luotu sisältö voi olla virheellistä.">
            <a:extLst>
              <a:ext uri="{FF2B5EF4-FFF2-40B4-BE49-F238E27FC236}">
                <a16:creationId xmlns:a16="http://schemas.microsoft.com/office/drawing/2014/main" id="{1A4356D4-6AEF-3A28-4105-3F27073F91B6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788" r="35400"/>
          <a:stretch>
            <a:fillRect/>
          </a:stretch>
        </p:blipFill>
        <p:spPr>
          <a:xfrm>
            <a:off x="6905948" y="-1"/>
            <a:ext cx="5286052" cy="6858001"/>
          </a:xfrm>
        </p:spPr>
      </p:pic>
      <p:sp>
        <p:nvSpPr>
          <p:cNvPr id="13" name="Suunnikas 12">
            <a:extLst>
              <a:ext uri="{FF2B5EF4-FFF2-40B4-BE49-F238E27FC236}">
                <a16:creationId xmlns:a16="http://schemas.microsoft.com/office/drawing/2014/main" id="{3FDB87C2-C72A-397B-BA83-11761A1C907B}"/>
              </a:ext>
            </a:extLst>
          </p:cNvPr>
          <p:cNvSpPr/>
          <p:nvPr/>
        </p:nvSpPr>
        <p:spPr>
          <a:xfrm>
            <a:off x="6905948" y="6584421"/>
            <a:ext cx="2340000" cy="275787"/>
          </a:xfrm>
          <a:prstGeom prst="parallelogram">
            <a:avLst>
              <a:gd name="adj" fmla="val 18013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050">
                <a:solidFill>
                  <a:schemeClr val="bg1"/>
                </a:solidFill>
                <a:ea typeface="Muli" charset="0"/>
                <a:cs typeface="Muli" charset="0"/>
              </a:rPr>
              <a:t>Niinimäki wind park area infra</a:t>
            </a:r>
            <a:endParaRPr lang="fi-FI" sz="1050">
              <a:solidFill>
                <a:schemeClr val="bg1"/>
              </a:solidFill>
              <a:ea typeface="Muli" charset="0"/>
              <a:cs typeface="Muli" charset="0"/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69FE8664-E9F6-4557-8224-60366A6FE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600"/>
              <a:t>ENERGY AND INDUSTRIAL SERVICES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DB827027-9FB7-B8AF-1873-7783567F3B02}"/>
              </a:ext>
            </a:extLst>
          </p:cNvPr>
          <p:cNvSpPr txBox="1">
            <a:spLocks/>
          </p:cNvSpPr>
          <p:nvPr/>
        </p:nvSpPr>
        <p:spPr>
          <a:xfrm>
            <a:off x="3890486" y="4835468"/>
            <a:ext cx="3015462" cy="1899114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>
            <a:lvl1pPr marL="237061" indent="-237061" algn="l" defTabSz="609585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defRPr sz="1867" b="1" i="0" kern="120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74121" indent="-234945" algn="l" defTabSz="609585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 sz="1600" b="0" i="0" kern="1200">
                <a:solidFill>
                  <a:schemeClr val="accent3"/>
                </a:solidFill>
                <a:latin typeface="Open Sans" panose="020B0606030504020204" pitchFamily="34" charset="0"/>
                <a:ea typeface="ヒラギノ角ゴ Pro W3" charset="0"/>
                <a:cs typeface="Open Sans" panose="020B0606030504020204" pitchFamily="34" charset="0"/>
              </a:defRPr>
            </a:lvl2pPr>
            <a:lvl3pPr marL="711182" indent="-237061" algn="l" defTabSz="609585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 sz="1467" b="0" i="0" kern="120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829713" indent="-228594" algn="l" defTabSz="609585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 sz="1333" b="0" i="0" kern="120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007508" indent="-287859" algn="l" defTabSz="956709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 sz="1200" b="0" i="0" kern="120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3047924" indent="0" algn="l" defTabSz="609585" rtl="0" eaLnBrk="1" latinLnBrk="0" hangingPunct="1">
              <a:spcBef>
                <a:spcPct val="20000"/>
              </a:spcBef>
              <a:buFont typeface="Arial"/>
              <a:buNone/>
              <a:defRPr sz="2000" b="0" i="0" kern="1200">
                <a:solidFill>
                  <a:schemeClr val="tx1"/>
                </a:solidFill>
                <a:latin typeface="FS Emeric Light"/>
                <a:ea typeface="+mn-ea"/>
                <a:cs typeface="FS Emeric Light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FS Emeric Light"/>
                <a:ea typeface="+mn-ea"/>
                <a:cs typeface="FS Emeric Light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FS Emeric Light"/>
                <a:ea typeface="+mn-ea"/>
                <a:cs typeface="FS Emeric Light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b="0" i="0" kern="1200">
                <a:solidFill>
                  <a:schemeClr val="tx1"/>
                </a:solidFill>
                <a:latin typeface="FS Emeric Light"/>
                <a:ea typeface="+mn-ea"/>
                <a:cs typeface="FS Emeric Light"/>
              </a:defRPr>
            </a:lvl9pPr>
          </a:lstStyle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1400" b="0" noProof="0" err="1">
                <a:solidFill>
                  <a:schemeClr val="tx2"/>
                </a:solidFill>
                <a:latin typeface="+mn-lt"/>
              </a:rPr>
              <a:t>Sinimäki</a:t>
            </a:r>
            <a:r>
              <a:rPr lang="en-GB" sz="1400" b="0" noProof="0">
                <a:solidFill>
                  <a:schemeClr val="tx2"/>
                </a:solidFill>
                <a:latin typeface="+mn-lt"/>
              </a:rPr>
              <a:t> substation for Caruna in Espoo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1400" b="0" noProof="0">
                <a:solidFill>
                  <a:schemeClr val="tx2"/>
                </a:solidFill>
                <a:latin typeface="+mn-lt"/>
              </a:rPr>
              <a:t>Delivering 150 charging stations for Helen in Helsinki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1400" b="0">
                <a:solidFill>
                  <a:schemeClr val="tx2"/>
                </a:solidFill>
                <a:latin typeface="+mn-lt"/>
              </a:rPr>
              <a:t>Building a battery storage facility in </a:t>
            </a:r>
            <a:r>
              <a:rPr lang="en-GB" sz="1400" b="0" err="1">
                <a:solidFill>
                  <a:schemeClr val="tx2"/>
                </a:solidFill>
                <a:latin typeface="+mn-lt"/>
              </a:rPr>
              <a:t>Yllikkälä</a:t>
            </a:r>
            <a:r>
              <a:rPr lang="en-GB" sz="1400" b="0">
                <a:solidFill>
                  <a:schemeClr val="tx2"/>
                </a:solidFill>
                <a:latin typeface="+mn-lt"/>
              </a:rPr>
              <a:t> with Nidec for </a:t>
            </a:r>
            <a:r>
              <a:rPr lang="en-GB" sz="1400" b="0" err="1">
                <a:solidFill>
                  <a:schemeClr val="tx2"/>
                </a:solidFill>
                <a:latin typeface="+mn-lt"/>
              </a:rPr>
              <a:t>Neoen</a:t>
            </a:r>
            <a:endParaRPr lang="en-GB" sz="1400" b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359A27D-D7AC-21D8-DD85-5B49514F45A2}"/>
              </a:ext>
            </a:extLst>
          </p:cNvPr>
          <p:cNvSpPr txBox="1">
            <a:spLocks/>
          </p:cNvSpPr>
          <p:nvPr/>
        </p:nvSpPr>
        <p:spPr>
          <a:xfrm>
            <a:off x="601200" y="4835398"/>
            <a:ext cx="3380110" cy="1749023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>
            <a:lvl1pPr marL="237061" indent="-237061" algn="l" defTabSz="609585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defRPr sz="1867" b="1" i="0" kern="120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74121" indent="-234945" algn="l" defTabSz="609585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 sz="1600" b="0" i="0" kern="1200">
                <a:solidFill>
                  <a:schemeClr val="accent3"/>
                </a:solidFill>
                <a:latin typeface="Open Sans" panose="020B0606030504020204" pitchFamily="34" charset="0"/>
                <a:ea typeface="ヒラギノ角ゴ Pro W3" charset="0"/>
                <a:cs typeface="Open Sans" panose="020B0606030504020204" pitchFamily="34" charset="0"/>
              </a:defRPr>
            </a:lvl2pPr>
            <a:lvl3pPr marL="711182" indent="-237061" algn="l" defTabSz="609585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 sz="1467" b="0" i="0" kern="120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829713" indent="-228594" algn="l" defTabSz="609585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 sz="1333" b="0" i="0" kern="120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007508" indent="-287859" algn="l" defTabSz="956709" rtl="0" eaLnBrk="1" fontAlgn="base" hangingPunct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 sz="1200" b="0" i="0" kern="120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3047924" indent="0" algn="l" defTabSz="609585" rtl="0" eaLnBrk="1" latinLnBrk="0" hangingPunct="1">
              <a:spcBef>
                <a:spcPct val="20000"/>
              </a:spcBef>
              <a:buFont typeface="Arial"/>
              <a:buNone/>
              <a:defRPr sz="2000" b="0" i="0" kern="1200">
                <a:solidFill>
                  <a:schemeClr val="tx1"/>
                </a:solidFill>
                <a:latin typeface="FS Emeric Light"/>
                <a:ea typeface="+mn-ea"/>
                <a:cs typeface="FS Emeric Light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FS Emeric Light"/>
                <a:ea typeface="+mn-ea"/>
                <a:cs typeface="FS Emeric Light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FS Emeric Light"/>
                <a:ea typeface="+mn-ea"/>
                <a:cs typeface="FS Emeric Light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b="0" i="0" kern="1200">
                <a:solidFill>
                  <a:schemeClr val="tx1"/>
                </a:solidFill>
                <a:latin typeface="FS Emeric Light"/>
                <a:ea typeface="+mn-ea"/>
                <a:cs typeface="FS Emeric Light"/>
              </a:defRPr>
            </a:lvl9pPr>
          </a:lstStyle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1400" b="0" noProof="0">
                <a:solidFill>
                  <a:schemeClr val="tx2"/>
                </a:solidFill>
                <a:latin typeface="+mn-lt"/>
              </a:rPr>
              <a:t>82 kilometres of 400/100 kV </a:t>
            </a:r>
            <a:r>
              <a:rPr lang="en-GB" sz="1400" b="0" noProof="0" err="1">
                <a:solidFill>
                  <a:schemeClr val="tx2"/>
                </a:solidFill>
                <a:latin typeface="+mn-lt"/>
              </a:rPr>
              <a:t>Järvilinja</a:t>
            </a:r>
            <a:r>
              <a:rPr lang="en-GB" sz="1400" b="0" noProof="0">
                <a:solidFill>
                  <a:schemeClr val="tx2"/>
                </a:solidFill>
                <a:latin typeface="+mn-lt"/>
              </a:rPr>
              <a:t> transmission line for </a:t>
            </a:r>
            <a:r>
              <a:rPr lang="en-GB" sz="1400" b="0" noProof="0" err="1">
                <a:solidFill>
                  <a:schemeClr val="tx2"/>
                </a:solidFill>
                <a:latin typeface="+mn-lt"/>
              </a:rPr>
              <a:t>Fingrid</a:t>
            </a:r>
            <a:endParaRPr lang="en-GB" sz="1400" b="0" noProof="0">
              <a:solidFill>
                <a:schemeClr val="tx2"/>
              </a:solidFill>
              <a:latin typeface="+mn-lt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1400" b="0" noProof="0">
                <a:solidFill>
                  <a:schemeClr val="tx2"/>
                </a:solidFill>
                <a:latin typeface="+mn-lt"/>
              </a:rPr>
              <a:t>Niinimäki wind park area infra for OX2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1400" b="0" noProof="0">
                <a:solidFill>
                  <a:schemeClr val="tx2"/>
                </a:solidFill>
                <a:latin typeface="+mn-lt"/>
              </a:rPr>
              <a:t>Synchronous condenser</a:t>
            </a:r>
            <a:r>
              <a:rPr lang="en-GB" sz="1400" b="0">
                <a:solidFill>
                  <a:schemeClr val="tx2"/>
                </a:solidFill>
                <a:latin typeface="+mn-lt"/>
              </a:rPr>
              <a:t> </a:t>
            </a:r>
            <a:r>
              <a:rPr lang="en-GB" sz="1400" b="0" noProof="0">
                <a:solidFill>
                  <a:schemeClr val="tx2"/>
                </a:solidFill>
                <a:latin typeface="+mn-lt"/>
              </a:rPr>
              <a:t>for </a:t>
            </a:r>
            <a:r>
              <a:rPr lang="en-GB" sz="1400" b="0" noProof="0" err="1">
                <a:solidFill>
                  <a:schemeClr val="tx2"/>
                </a:solidFill>
                <a:latin typeface="+mn-lt"/>
              </a:rPr>
              <a:t>Fingrid</a:t>
            </a:r>
            <a:r>
              <a:rPr lang="en-GB" sz="1400" b="0" noProof="0">
                <a:solidFill>
                  <a:schemeClr val="tx2"/>
                </a:solidFill>
                <a:latin typeface="+mn-lt"/>
              </a:rPr>
              <a:t> at the </a:t>
            </a:r>
            <a:r>
              <a:rPr lang="en-GB" sz="1400" b="0" noProof="0" err="1">
                <a:solidFill>
                  <a:schemeClr val="tx2"/>
                </a:solidFill>
                <a:latin typeface="+mn-lt"/>
              </a:rPr>
              <a:t>Jylkkä</a:t>
            </a:r>
            <a:r>
              <a:rPr lang="en-GB" sz="1400" b="0" noProof="0">
                <a:solidFill>
                  <a:schemeClr val="tx2"/>
                </a:solidFill>
                <a:latin typeface="+mn-lt"/>
              </a:rPr>
              <a:t> substation in </a:t>
            </a:r>
            <a:r>
              <a:rPr lang="en-GB" sz="1400" b="0" noProof="0" err="1">
                <a:solidFill>
                  <a:schemeClr val="tx2"/>
                </a:solidFill>
                <a:latin typeface="+mn-lt"/>
              </a:rPr>
              <a:t>Kalajoki</a:t>
            </a:r>
            <a:endParaRPr lang="en-GB" sz="1400" b="0" noProof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4" name="Otsikko 1">
            <a:extLst>
              <a:ext uri="{FF2B5EF4-FFF2-40B4-BE49-F238E27FC236}">
                <a16:creationId xmlns:a16="http://schemas.microsoft.com/office/drawing/2014/main" id="{842937DB-D75D-2027-766F-84F2ED4559E2}"/>
              </a:ext>
            </a:extLst>
          </p:cNvPr>
          <p:cNvSpPr txBox="1">
            <a:spLocks/>
          </p:cNvSpPr>
          <p:nvPr/>
        </p:nvSpPr>
        <p:spPr>
          <a:xfrm>
            <a:off x="600900" y="4528889"/>
            <a:ext cx="3993324" cy="44765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09585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 b="1" i="0" kern="1200">
                <a:solidFill>
                  <a:schemeClr val="accent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defRPr>
            </a:lvl1pPr>
            <a:lvl2pPr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2933">
                <a:solidFill>
                  <a:schemeClr val="tx1"/>
                </a:solidFill>
                <a:latin typeface="FS Emeric Book" charset="0"/>
                <a:ea typeface="ＭＳ Ｐゴシック" charset="0"/>
                <a:cs typeface="FS Emeric Book" pitchFamily="50" charset="0"/>
              </a:defRPr>
            </a:lvl2pPr>
            <a:lvl3pPr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2933">
                <a:solidFill>
                  <a:schemeClr val="tx1"/>
                </a:solidFill>
                <a:latin typeface="FS Emeric Book" charset="0"/>
                <a:ea typeface="ＭＳ Ｐゴシック" charset="0"/>
                <a:cs typeface="FS Emeric Book" pitchFamily="50" charset="0"/>
              </a:defRPr>
            </a:lvl3pPr>
            <a:lvl4pPr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2933">
                <a:solidFill>
                  <a:schemeClr val="tx1"/>
                </a:solidFill>
                <a:latin typeface="FS Emeric Book" charset="0"/>
                <a:ea typeface="ＭＳ Ｐゴシック" charset="0"/>
                <a:cs typeface="FS Emeric Book" pitchFamily="50" charset="0"/>
              </a:defRPr>
            </a:lvl4pPr>
            <a:lvl5pPr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2933">
                <a:solidFill>
                  <a:schemeClr val="tx1"/>
                </a:solidFill>
                <a:latin typeface="FS Emeric Book" charset="0"/>
                <a:ea typeface="ＭＳ Ｐゴシック" charset="0"/>
                <a:cs typeface="FS Emeric Book" pitchFamily="50" charset="0"/>
              </a:defRPr>
            </a:lvl5pPr>
            <a:lvl6pPr marL="609585"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2667">
                <a:solidFill>
                  <a:srgbClr val="444544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1219170"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2667">
                <a:solidFill>
                  <a:srgbClr val="444544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1828754"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2667">
                <a:solidFill>
                  <a:srgbClr val="444544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2438339"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2667">
                <a:solidFill>
                  <a:srgbClr val="444544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fi-FI" sz="2000">
                <a:solidFill>
                  <a:schemeClr val="tx2"/>
                </a:solidFill>
              </a:rPr>
              <a:t>EXAMPLE PROJECTS</a:t>
            </a:r>
          </a:p>
        </p:txBody>
      </p:sp>
      <p:pic>
        <p:nvPicPr>
          <p:cNvPr id="24" name="Kuva 23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7C634AD8-82C0-49C5-DB0A-C2168B1692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0028" y="6127082"/>
            <a:ext cx="1782003" cy="457340"/>
          </a:xfrm>
          <a:prstGeom prst="rect">
            <a:avLst/>
          </a:prstGeom>
        </p:spPr>
      </p:pic>
      <p:sp>
        <p:nvSpPr>
          <p:cNvPr id="4" name="Sisällön paikkamerkki 14">
            <a:extLst>
              <a:ext uri="{FF2B5EF4-FFF2-40B4-BE49-F238E27FC236}">
                <a16:creationId xmlns:a16="http://schemas.microsoft.com/office/drawing/2014/main" id="{A4B0013E-8FDC-CC77-9BAE-0670B052AAAE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01200" y="1738801"/>
            <a:ext cx="6367231" cy="2787658"/>
          </a:xfrm>
        </p:spPr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2000" b="0">
                <a:solidFill>
                  <a:schemeClr val="accent3"/>
                </a:solidFill>
              </a:rPr>
              <a:t>We seek growth in the energy sector, particularly in renewable energy and electricity grid construction</a:t>
            </a:r>
            <a:endParaRPr lang="en-GB" sz="2000" b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2000" b="0"/>
              <a:t>D</a:t>
            </a:r>
            <a:r>
              <a:rPr lang="en-GB" sz="2000" b="0">
                <a:solidFill>
                  <a:schemeClr val="accent3"/>
                </a:solidFill>
              </a:rPr>
              <a:t>esign, maintenance and implementation of power lines, electricity networks, substations and wind and solar power infrastructure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2000" b="0"/>
              <a:t>Building</a:t>
            </a:r>
            <a:r>
              <a:rPr lang="en-GB" sz="2000" b="0">
                <a:solidFill>
                  <a:schemeClr val="accent3"/>
                </a:solidFill>
              </a:rPr>
              <a:t> and maintenance of road lighting</a:t>
            </a:r>
            <a:r>
              <a:rPr lang="en-GB" sz="2000" b="0"/>
              <a:t>, traffic lights and electric vehicle charging infrastructure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2000" b="0" noProof="1"/>
              <a:t>Telematics solutions, such as variable speed, warning and information signs, road weather stations and traffic monitoring cameras</a:t>
            </a:r>
            <a:endParaRPr lang="en-GB" sz="2000" b="0">
              <a:solidFill>
                <a:schemeClr val="accent3"/>
              </a:solidFill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2000" b="0">
                <a:solidFill>
                  <a:schemeClr val="accent3"/>
                </a:solidFill>
              </a:rPr>
              <a:t>House-building construction services </a:t>
            </a:r>
            <a:r>
              <a:rPr lang="en-GB" sz="2000" b="0"/>
              <a:t>for energy projects and industry</a:t>
            </a:r>
            <a:endParaRPr lang="en-GB" sz="2000" b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7962478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DE7C5B38-350E-BDDA-8A4C-4A325FA1D5B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04C455-77E2-9B45-9D19-C70C06C0E88A}" type="datetime1">
              <a:rPr lang="fi-FI" smtClean="0"/>
              <a:t>26.10.2026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9F4A990E-69F2-0F21-AC6B-8CE1A2D0FB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D8D30EC4-7BB6-8CCF-AE78-421F9FD25CEC}"/>
              </a:ext>
            </a:extLst>
          </p:cNvPr>
          <p:cNvSpPr txBox="1"/>
          <p:nvPr/>
        </p:nvSpPr>
        <p:spPr>
          <a:xfrm>
            <a:off x="391026" y="387520"/>
            <a:ext cx="4391527" cy="375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2000"/>
              </a:lnSpc>
              <a:buClr>
                <a:schemeClr val="accent5"/>
              </a:buClr>
            </a:pPr>
            <a:r>
              <a:rPr lang="fr-FR" sz="2000" dirty="0">
                <a:latin typeface="+mj-lt"/>
                <a:cs typeface="Calibri Light"/>
              </a:rPr>
              <a:t>WHAT ARE WE LOOKING FOR?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532540B4-F1BD-E7BB-F8BD-8764008FA4EA}"/>
              </a:ext>
            </a:extLst>
          </p:cNvPr>
          <p:cNvSpPr txBox="1"/>
          <p:nvPr/>
        </p:nvSpPr>
        <p:spPr>
          <a:xfrm>
            <a:off x="1280232" y="1449805"/>
            <a:ext cx="4054642" cy="2991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2000"/>
              </a:lnSpc>
              <a:buClr>
                <a:schemeClr val="accent5"/>
              </a:buClr>
            </a:pPr>
            <a:r>
              <a:rPr lang="fr-FR" sz="1400" b="1" dirty="0">
                <a:latin typeface="+mn-lt"/>
                <a:cs typeface="Calibri Light"/>
              </a:rPr>
              <a:t>For </a:t>
            </a:r>
            <a:r>
              <a:rPr lang="fr-FR" sz="1400" b="1" dirty="0" err="1">
                <a:latin typeface="+mn-lt"/>
                <a:cs typeface="Calibri Light"/>
              </a:rPr>
              <a:t>example</a:t>
            </a:r>
            <a:r>
              <a:rPr lang="fr-FR" sz="1400" b="1" dirty="0">
                <a:latin typeface="+mn-lt"/>
                <a:cs typeface="Calibri Light"/>
              </a:rPr>
              <a:t>:</a:t>
            </a:r>
            <a:br>
              <a:rPr lang="fr-FR" sz="1400" b="1" dirty="0">
                <a:latin typeface="+mn-lt"/>
                <a:cs typeface="Calibri Light"/>
              </a:rPr>
            </a:br>
            <a:endParaRPr lang="fr-FR" sz="1400" b="1" dirty="0">
              <a:latin typeface="+mn-lt"/>
              <a:cs typeface="Calibri Light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i-FI" sz="1400" dirty="0">
                <a:latin typeface="+mn-lt"/>
              </a:rPr>
              <a:t>Steel </a:t>
            </a:r>
            <a:r>
              <a:rPr lang="fi-FI" sz="1400" dirty="0" err="1">
                <a:latin typeface="+mn-lt"/>
              </a:rPr>
              <a:t>structure</a:t>
            </a:r>
            <a:r>
              <a:rPr lang="fi-FI" sz="1400" dirty="0">
                <a:latin typeface="+mn-lt"/>
              </a:rPr>
              <a:t> </a:t>
            </a:r>
            <a:r>
              <a:rPr lang="fi-FI" sz="1400" dirty="0" err="1">
                <a:latin typeface="+mn-lt"/>
              </a:rPr>
              <a:t>assembly</a:t>
            </a:r>
            <a:r>
              <a:rPr lang="fi-FI" sz="1400" dirty="0">
                <a:latin typeface="+mn-lt"/>
              </a:rPr>
              <a:t> and </a:t>
            </a:r>
            <a:r>
              <a:rPr lang="fi-FI" sz="1400" dirty="0" err="1">
                <a:latin typeface="+mn-lt"/>
              </a:rPr>
              <a:t>steel</a:t>
            </a:r>
            <a:r>
              <a:rPr lang="fi-FI" sz="1400" dirty="0">
                <a:latin typeface="+mn-lt"/>
              </a:rPr>
              <a:t> </a:t>
            </a:r>
            <a:r>
              <a:rPr lang="fi-FI" sz="1400" dirty="0" err="1">
                <a:latin typeface="+mn-lt"/>
              </a:rPr>
              <a:t>supply</a:t>
            </a:r>
            <a:endParaRPr lang="fi-FI" sz="1400" dirty="0">
              <a:latin typeface="+mn-lt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i-FI" sz="1400" dirty="0" err="1">
                <a:latin typeface="+mn-lt"/>
              </a:rPr>
              <a:t>Powerline</a:t>
            </a:r>
            <a:r>
              <a:rPr lang="fi-FI" sz="1400" dirty="0">
                <a:latin typeface="+mn-lt"/>
              </a:rPr>
              <a:t> </a:t>
            </a:r>
            <a:r>
              <a:rPr lang="fi-FI" sz="1400" dirty="0" err="1">
                <a:latin typeface="+mn-lt"/>
              </a:rPr>
              <a:t>tower</a:t>
            </a:r>
            <a:r>
              <a:rPr lang="fi-FI" sz="1400" dirty="0">
                <a:latin typeface="+mn-lt"/>
              </a:rPr>
              <a:t> </a:t>
            </a:r>
            <a:r>
              <a:rPr lang="fi-FI" sz="1400" dirty="0" err="1">
                <a:latin typeface="+mn-lt"/>
              </a:rPr>
              <a:t>assembly</a:t>
            </a:r>
            <a:r>
              <a:rPr lang="fi-FI" sz="1400" dirty="0">
                <a:latin typeface="+mn-lt"/>
              </a:rPr>
              <a:t> and </a:t>
            </a:r>
            <a:r>
              <a:rPr lang="fi-FI" sz="1400" dirty="0" err="1">
                <a:latin typeface="+mn-lt"/>
              </a:rPr>
              <a:t>erection</a:t>
            </a:r>
            <a:endParaRPr lang="fi-FI" sz="1400" dirty="0">
              <a:latin typeface="+mn-lt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i-FI" sz="1400" dirty="0" err="1">
                <a:latin typeface="+mn-lt"/>
              </a:rPr>
              <a:t>Concrete</a:t>
            </a:r>
            <a:r>
              <a:rPr lang="fi-FI" sz="1400" dirty="0">
                <a:latin typeface="+mn-lt"/>
              </a:rPr>
              <a:t> </a:t>
            </a:r>
            <a:r>
              <a:rPr lang="fi-FI" sz="1400" dirty="0" err="1">
                <a:latin typeface="+mn-lt"/>
              </a:rPr>
              <a:t>works</a:t>
            </a:r>
            <a:r>
              <a:rPr lang="fi-FI" sz="1400" dirty="0">
                <a:latin typeface="+mn-lt"/>
              </a:rPr>
              <a:t> / </a:t>
            </a:r>
            <a:r>
              <a:rPr lang="fi-FI" sz="1400" dirty="0" err="1">
                <a:latin typeface="+mn-lt"/>
              </a:rPr>
              <a:t>reinforcement</a:t>
            </a:r>
            <a:r>
              <a:rPr lang="fi-FI" sz="1400" dirty="0">
                <a:latin typeface="+mn-lt"/>
              </a:rPr>
              <a:t> </a:t>
            </a:r>
            <a:r>
              <a:rPr lang="fi-FI" sz="1400" dirty="0" err="1">
                <a:latin typeface="+mn-lt"/>
              </a:rPr>
              <a:t>works</a:t>
            </a:r>
            <a:r>
              <a:rPr lang="fi-FI" sz="1400" dirty="0">
                <a:latin typeface="+mn-lt"/>
              </a:rPr>
              <a:t> / </a:t>
            </a:r>
            <a:r>
              <a:rPr lang="fi-FI" sz="1400" dirty="0" err="1">
                <a:latin typeface="+mn-lt"/>
              </a:rPr>
              <a:t>molding</a:t>
            </a:r>
            <a:r>
              <a:rPr lang="fi-FI" sz="1400" dirty="0">
                <a:latin typeface="+mn-lt"/>
              </a:rPr>
              <a:t> </a:t>
            </a:r>
            <a:r>
              <a:rPr lang="fi-FI" sz="1400" dirty="0" err="1">
                <a:latin typeface="+mn-lt"/>
              </a:rPr>
              <a:t>works</a:t>
            </a:r>
            <a:endParaRPr lang="fi-FI" sz="1400" dirty="0">
              <a:latin typeface="+mn-lt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i-FI" sz="1400" dirty="0" err="1">
                <a:latin typeface="+mn-lt"/>
              </a:rPr>
              <a:t>Column</a:t>
            </a:r>
            <a:r>
              <a:rPr lang="fi-FI" sz="1400" dirty="0">
                <a:latin typeface="+mn-lt"/>
              </a:rPr>
              <a:t> </a:t>
            </a:r>
            <a:r>
              <a:rPr lang="fi-FI" sz="1400" dirty="0" err="1">
                <a:latin typeface="+mn-lt"/>
              </a:rPr>
              <a:t>stabilisation</a:t>
            </a:r>
            <a:r>
              <a:rPr lang="fi-FI" sz="1400" dirty="0">
                <a:latin typeface="+mn-lt"/>
              </a:rPr>
              <a:t> </a:t>
            </a:r>
            <a:r>
              <a:rPr lang="fi-FI" sz="1400" dirty="0" err="1">
                <a:latin typeface="+mn-lt"/>
              </a:rPr>
              <a:t>with</a:t>
            </a:r>
            <a:r>
              <a:rPr lang="fi-FI" sz="1400" dirty="0">
                <a:latin typeface="+mn-lt"/>
              </a:rPr>
              <a:t> </a:t>
            </a:r>
            <a:r>
              <a:rPr lang="fi-FI" sz="1400" dirty="0" err="1">
                <a:latin typeface="+mn-lt"/>
              </a:rPr>
              <a:t>machinery</a:t>
            </a:r>
            <a:endParaRPr lang="fi-FI" sz="1400" dirty="0">
              <a:latin typeface="+mn-lt"/>
            </a:endParaRPr>
          </a:p>
          <a:p>
            <a:pPr algn="l">
              <a:lnSpc>
                <a:spcPct val="92000"/>
              </a:lnSpc>
              <a:buClr>
                <a:schemeClr val="accent5"/>
              </a:buClr>
            </a:pPr>
            <a:endParaRPr lang="fr-FR" sz="1400" dirty="0">
              <a:latin typeface="+mn-lt"/>
              <a:cs typeface="Calibri Light"/>
            </a:endParaRPr>
          </a:p>
          <a:p>
            <a:pPr algn="l">
              <a:lnSpc>
                <a:spcPct val="92000"/>
              </a:lnSpc>
              <a:buClr>
                <a:schemeClr val="accent5"/>
              </a:buClr>
            </a:pPr>
            <a:endParaRPr lang="fr-FR" sz="1400" dirty="0">
              <a:latin typeface="+mn-lt"/>
              <a:cs typeface="Calibri Light"/>
            </a:endParaRPr>
          </a:p>
          <a:p>
            <a:pPr>
              <a:lnSpc>
                <a:spcPct val="100000"/>
              </a:lnSpc>
              <a:buClr>
                <a:schemeClr val="accent5"/>
              </a:buClr>
            </a:pPr>
            <a:r>
              <a:rPr lang="fi-FI" sz="1600" b="1" dirty="0" err="1">
                <a:latin typeface="+mn-lt"/>
              </a:rPr>
              <a:t>We</a:t>
            </a:r>
            <a:r>
              <a:rPr lang="fi-FI" sz="1600" b="1" dirty="0">
                <a:latin typeface="+mn-lt"/>
              </a:rPr>
              <a:t> </a:t>
            </a:r>
            <a:r>
              <a:rPr lang="fi-FI" sz="1600" b="1" dirty="0" err="1">
                <a:latin typeface="+mn-lt"/>
              </a:rPr>
              <a:t>are</a:t>
            </a:r>
            <a:r>
              <a:rPr lang="fi-FI" sz="1600" b="1" dirty="0">
                <a:latin typeface="+mn-lt"/>
              </a:rPr>
              <a:t> </a:t>
            </a:r>
            <a:r>
              <a:rPr lang="fi-FI" sz="1600" b="1" dirty="0" err="1">
                <a:latin typeface="+mn-lt"/>
              </a:rPr>
              <a:t>interested</a:t>
            </a:r>
            <a:r>
              <a:rPr lang="fi-FI" sz="1600" b="1" dirty="0">
                <a:latin typeface="+mn-lt"/>
              </a:rPr>
              <a:t> in </a:t>
            </a:r>
            <a:r>
              <a:rPr lang="fi-FI" sz="1600" b="1" dirty="0" err="1">
                <a:latin typeface="+mn-lt"/>
              </a:rPr>
              <a:t>all</a:t>
            </a:r>
            <a:r>
              <a:rPr lang="fi-FI" sz="1600" b="1" dirty="0">
                <a:latin typeface="+mn-lt"/>
              </a:rPr>
              <a:t> of </a:t>
            </a:r>
            <a:r>
              <a:rPr lang="fi-FI" sz="1600" b="1" dirty="0" err="1">
                <a:latin typeface="+mn-lt"/>
              </a:rPr>
              <a:t>the</a:t>
            </a:r>
            <a:r>
              <a:rPr lang="fi-FI" sz="1600" b="1" dirty="0">
                <a:latin typeface="+mn-lt"/>
              </a:rPr>
              <a:t> </a:t>
            </a:r>
            <a:r>
              <a:rPr lang="fi-FI" sz="1600" b="1" dirty="0" err="1">
                <a:latin typeface="+mn-lt"/>
              </a:rPr>
              <a:t>above</a:t>
            </a:r>
            <a:r>
              <a:rPr lang="fi-FI" sz="1600" b="1" dirty="0">
                <a:latin typeface="+mn-lt"/>
              </a:rPr>
              <a:t> </a:t>
            </a:r>
            <a:r>
              <a:rPr lang="fi-FI" sz="1600" b="1" dirty="0" err="1">
                <a:latin typeface="+mn-lt"/>
              </a:rPr>
              <a:t>services</a:t>
            </a:r>
            <a:r>
              <a:rPr lang="fi-FI" sz="1600" b="1" dirty="0">
                <a:latin typeface="+mn-lt"/>
              </a:rPr>
              <a:t> for </a:t>
            </a:r>
            <a:r>
              <a:rPr lang="fi-FI" sz="1600" b="1" dirty="0" err="1">
                <a:latin typeface="+mn-lt"/>
              </a:rPr>
              <a:t>projects</a:t>
            </a:r>
            <a:r>
              <a:rPr lang="fi-FI" sz="1600" b="1" dirty="0">
                <a:latin typeface="+mn-lt"/>
              </a:rPr>
              <a:t> </a:t>
            </a:r>
            <a:r>
              <a:rPr lang="fi-FI" sz="1600" b="1" dirty="0" err="1">
                <a:latin typeface="+mn-lt"/>
              </a:rPr>
              <a:t>across</a:t>
            </a:r>
            <a:r>
              <a:rPr lang="fi-FI" sz="1600" b="1" dirty="0">
                <a:latin typeface="+mn-lt"/>
              </a:rPr>
              <a:t> </a:t>
            </a:r>
            <a:r>
              <a:rPr lang="fi-FI" sz="1600" b="1" dirty="0" err="1">
                <a:latin typeface="+mn-lt"/>
              </a:rPr>
              <a:t>all</a:t>
            </a:r>
            <a:r>
              <a:rPr lang="fi-FI" sz="1600" b="1" dirty="0">
                <a:latin typeface="+mn-lt"/>
              </a:rPr>
              <a:t> of </a:t>
            </a:r>
            <a:r>
              <a:rPr lang="fi-FI" sz="1600" b="1" dirty="0" err="1">
                <a:latin typeface="+mn-lt"/>
              </a:rPr>
              <a:t>our</a:t>
            </a:r>
            <a:r>
              <a:rPr lang="fi-FI" sz="1600" b="1" dirty="0">
                <a:latin typeface="+mn-lt"/>
              </a:rPr>
              <a:t> business </a:t>
            </a:r>
            <a:r>
              <a:rPr lang="fi-FI" sz="1600" b="1" dirty="0" err="1">
                <a:latin typeface="+mn-lt"/>
              </a:rPr>
              <a:t>groups</a:t>
            </a:r>
            <a:endParaRPr lang="fi-FI" sz="1600" b="1" dirty="0">
              <a:latin typeface="+mn-lt"/>
            </a:endParaRPr>
          </a:p>
          <a:p>
            <a:pPr algn="l">
              <a:lnSpc>
                <a:spcPct val="92000"/>
              </a:lnSpc>
              <a:buClr>
                <a:schemeClr val="accent5"/>
              </a:buClr>
            </a:pPr>
            <a:endParaRPr lang="fr-FR" sz="1400" dirty="0">
              <a:latin typeface="+mn-lt"/>
              <a:cs typeface="Calibri Light"/>
            </a:endParaRP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19EDBBEF-292B-98E9-439B-B2CCA5EA1BB6}"/>
              </a:ext>
            </a:extLst>
          </p:cNvPr>
          <p:cNvSpPr txBox="1"/>
          <p:nvPr/>
        </p:nvSpPr>
        <p:spPr>
          <a:xfrm>
            <a:off x="6888079" y="1335506"/>
            <a:ext cx="449981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5"/>
              </a:buClr>
            </a:pPr>
            <a:r>
              <a:rPr lang="en-US" sz="1400" b="1" dirty="0">
                <a:latin typeface="+mn-lt"/>
                <a:cs typeface="Calibri Light"/>
              </a:rPr>
              <a:t>Mandatory Requirements for EU Subcontractors in Finland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+mn-lt"/>
                <a:cs typeface="Calibri Light"/>
              </a:rPr>
              <a:t>Company registration and statutory contractor liability documentation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+mn-lt"/>
                <a:cs typeface="Calibri Light"/>
              </a:rPr>
              <a:t>Valid right to work in Finland for all employees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+mn-lt"/>
                <a:cs typeface="Calibri Light"/>
              </a:rPr>
              <a:t>Posted workers notification to Finnish authorities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+mn-lt"/>
                <a:cs typeface="Calibri Light"/>
              </a:rPr>
              <a:t>A1 certificates or other proof of social security coverage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+mn-lt"/>
                <a:cs typeface="Calibri Light"/>
              </a:rPr>
              <a:t>Finnish tax numbers for construction workers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+mn-lt"/>
                <a:cs typeface="Calibri Light"/>
              </a:rPr>
              <a:t>Compliance with Finnish </a:t>
            </a:r>
            <a:r>
              <a:rPr lang="en-US" sz="1400" dirty="0" err="1">
                <a:latin typeface="+mn-lt"/>
                <a:cs typeface="Calibri Light"/>
              </a:rPr>
              <a:t>labour</a:t>
            </a:r>
            <a:r>
              <a:rPr lang="en-US" sz="1400" dirty="0">
                <a:latin typeface="+mn-lt"/>
                <a:cs typeface="Calibri Light"/>
              </a:rPr>
              <a:t> laws and applicable collective agreements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+mn-lt"/>
                <a:cs typeface="Calibri Light"/>
              </a:rPr>
              <a:t>Mandatory insurance and occupational healthcare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+mn-lt"/>
                <a:cs typeface="Calibri Light"/>
              </a:rPr>
              <a:t>Required occupational safety qualifications and site induction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 err="1">
                <a:latin typeface="+mn-lt"/>
                <a:cs typeface="Calibri Light"/>
              </a:rPr>
              <a:t>Destia's</a:t>
            </a:r>
            <a:r>
              <a:rPr lang="en-US" sz="1400" b="1" dirty="0">
                <a:latin typeface="+mn-lt"/>
                <a:cs typeface="Calibri Light"/>
              </a:rPr>
              <a:t> requirements – No business activities in Russia or Belarus, and neither the company nor its associated persons may be subject to sanctions</a:t>
            </a: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1C726AB1-B3BD-D803-856A-065AA9ACFB91}"/>
              </a:ext>
            </a:extLst>
          </p:cNvPr>
          <p:cNvSpPr txBox="1"/>
          <p:nvPr/>
        </p:nvSpPr>
        <p:spPr>
          <a:xfrm>
            <a:off x="6888079" y="349260"/>
            <a:ext cx="4391527" cy="375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2000"/>
              </a:lnSpc>
              <a:buClr>
                <a:schemeClr val="accent5"/>
              </a:buClr>
            </a:pPr>
            <a:r>
              <a:rPr lang="fr-FR" sz="2000" dirty="0">
                <a:latin typeface="+mj-lt"/>
                <a:cs typeface="Calibri Light"/>
              </a:rPr>
              <a:t>REQUIREMENTS?</a:t>
            </a:r>
          </a:p>
        </p:txBody>
      </p:sp>
    </p:spTree>
    <p:extLst>
      <p:ext uri="{BB962C8B-B14F-4D97-AF65-F5344CB8AC3E}">
        <p14:creationId xmlns:p14="http://schemas.microsoft.com/office/powerpoint/2010/main" val="1208710207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n paikkamerkki 2" descr="Vt9 Lievestuore_14">
            <a:extLst>
              <a:ext uri="{FF2B5EF4-FFF2-40B4-BE49-F238E27FC236}">
                <a16:creationId xmlns:a16="http://schemas.microsoft.com/office/drawing/2014/main" id="{A3D676C7-FD76-4C21-8FB3-E8BF4D28356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21181" b="21181"/>
          <a:stretch/>
        </p:blipFill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245170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CLMASTER" val="1"/>
  <p:tag name="SLIDESPERROW" val="4"/>
  <p:tag name="THUMBWIDTH" val="120"/>
</p:tagLst>
</file>

<file path=ppt/theme/theme1.xml><?xml version="1.0" encoding="utf-8"?>
<a:theme xmlns:a="http://schemas.openxmlformats.org/drawingml/2006/main" name="1_Destia Master 2023">
  <a:themeElements>
    <a:clrScheme name="Mukautettu 22">
      <a:dk1>
        <a:srgbClr val="505050"/>
      </a:dk1>
      <a:lt1>
        <a:srgbClr val="FFFFFF"/>
      </a:lt1>
      <a:dk2>
        <a:srgbClr val="505050"/>
      </a:dk2>
      <a:lt2>
        <a:srgbClr val="C8C8C8"/>
      </a:lt2>
      <a:accent1>
        <a:srgbClr val="32912E"/>
      </a:accent1>
      <a:accent2>
        <a:srgbClr val="FFCE00"/>
      </a:accent2>
      <a:accent3>
        <a:srgbClr val="282828"/>
      </a:accent3>
      <a:accent4>
        <a:srgbClr val="F7A51C"/>
      </a:accent4>
      <a:accent5>
        <a:srgbClr val="835738"/>
      </a:accent5>
      <a:accent6>
        <a:srgbClr val="3B70B7"/>
      </a:accent6>
      <a:hlink>
        <a:srgbClr val="32912E"/>
      </a:hlink>
      <a:folHlink>
        <a:srgbClr val="32912E"/>
      </a:folHlink>
    </a:clrScheme>
    <a:fontScheme name="Mukautettu 1">
      <a:majorFont>
        <a:latin typeface="Open sans extrabold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 fontAlgn="auto">
          <a:spcBef>
            <a:spcPts val="0"/>
          </a:spcBef>
          <a:spcAft>
            <a:spcPts val="0"/>
          </a:spcAft>
          <a:defRPr sz="1200" dirty="0" err="1" smtClean="0">
            <a:solidFill>
              <a:schemeClr val="bg1"/>
            </a:solidFill>
            <a:ea typeface="Muli" charset="0"/>
            <a:cs typeface="Muli" charset="0"/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57150">
          <a:solidFill>
            <a:schemeClr val="accent6"/>
          </a:solidFill>
          <a:tailEnd type="none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lnSpc>
            <a:spcPct val="92000"/>
          </a:lnSpc>
          <a:buClr>
            <a:schemeClr val="accent5"/>
          </a:buClr>
          <a:defRPr sz="1400" dirty="0" err="1" smtClean="0">
            <a:latin typeface="+mn-lt"/>
            <a:cs typeface="Calibri Ligh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Destian_PowerPoint-pohja_082023" id="{B20FFBB9-F4EA-4D1B-903C-4F8C7B049372}" vid="{0A245EA8-066C-4C25-805A-6013EF3BEFE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webextensions/_rels/taskpanes.xml.rels><?xml version="1.0" encoding="UTF-8" standalone="yes"?>
<Relationships xmlns="http://schemas.openxmlformats.org/package/2006/relationships"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  <wetp:taskpane dockstate="right" visibility="0" width="350" row="0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4719C48B-3DF4-6A40-88FC-251F3FE40DBE}">
  <we:reference id="wa104381063" version="1.0.0.0" store="en-US" storeType="OMEX"/>
  <we:alternateReferences>
    <we:reference id="wa104381063" version="1.0.0.0" store="WA104381063" storeType="OMEX"/>
  </we:alternateReferences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9DCBD9DC-B50F-F141-81DE-4AA7430B371B}">
  <we:reference id="wa104381411" version="1.0.0.0" store="en-US" storeType="OMEX"/>
  <we:alternateReferences>
    <we:reference id="wa104381411" version="1.0.0.0" store="WA104381411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47284C9EFB07D742A53AD60A435FC8D0" ma:contentTypeVersion="0" ma:contentTypeDescription="Luo uusi asiakirja." ma:contentTypeScope="" ma:versionID="fb4651589ed74198f6bf400cd786ca1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0d74e46f4f7cee68318c9f2f2a5ef2c9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5CE33C0-6100-4143-B9D2-453D909F32A8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688B437D-7F13-4165-AC21-B21A95E088B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B35B8027-FDAA-4FE7-A964-9A879FD9E23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25</TotalTime>
  <Words>990</Words>
  <Application>Microsoft Office PowerPoint</Application>
  <PresentationFormat>Laajakuva</PresentationFormat>
  <Paragraphs>149</Paragraphs>
  <Slides>10</Slides>
  <Notes>4</Notes>
  <HiddenSlides>0</HiddenSlides>
  <MMClips>0</MMClips>
  <ScaleCrop>false</ScaleCrop>
  <HeadingPairs>
    <vt:vector size="6" baseType="variant">
      <vt:variant>
        <vt:lpstr>Käytetyt fontit</vt:lpstr>
      </vt:variant>
      <vt:variant>
        <vt:i4>12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10</vt:i4>
      </vt:variant>
    </vt:vector>
  </HeadingPairs>
  <TitlesOfParts>
    <vt:vector size="23" baseType="lpstr">
      <vt:lpstr>Arial</vt:lpstr>
      <vt:lpstr>Calibri Light</vt:lpstr>
      <vt:lpstr>FS Emeric Book</vt:lpstr>
      <vt:lpstr>FS Emeric Light</vt:lpstr>
      <vt:lpstr>Muli</vt:lpstr>
      <vt:lpstr>Open sans</vt:lpstr>
      <vt:lpstr>Open sans</vt:lpstr>
      <vt:lpstr>Open Sans Extrabold</vt:lpstr>
      <vt:lpstr>Open Sans Extrabold</vt:lpstr>
      <vt:lpstr>Open Sans Extrabold</vt:lpstr>
      <vt:lpstr>Verdana Regular</vt:lpstr>
      <vt:lpstr>Wingdings</vt:lpstr>
      <vt:lpstr>1_Destia Master 2023</vt:lpstr>
      <vt:lpstr>PowerPoint-esitys</vt:lpstr>
      <vt:lpstr>PowerPoint-esitys</vt:lpstr>
      <vt:lpstr>PowerPoint-esitys</vt:lpstr>
      <vt:lpstr>PowerPoint-esitys</vt:lpstr>
      <vt:lpstr>ROAD AND CONSULTING SERVICES</vt:lpstr>
      <vt:lpstr>MAINTENANCE SERVICES</vt:lpstr>
      <vt:lpstr>RAIL AND URBAN SERVICES</vt:lpstr>
      <vt:lpstr>ENERGY AND INDUSTRIAL SERVICES</vt:lpstr>
      <vt:lpstr>PowerPoint-esitys</vt:lpstr>
      <vt:lpstr>PowerPoint-esitys</vt:lpstr>
    </vt:vector>
  </TitlesOfParts>
  <Company>Destia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Kiviniemi Ellen</dc:creator>
  <cp:lastModifiedBy>Kiviniemi Ellen</cp:lastModifiedBy>
  <cp:revision>1</cp:revision>
  <cp:lastPrinted>2015-11-18T12:54:27Z</cp:lastPrinted>
  <dcterms:created xsi:type="dcterms:W3CDTF">2026-10-26T06:27:50Z</dcterms:created>
  <dcterms:modified xsi:type="dcterms:W3CDTF">2026-10-26T06:53:15Z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0x01010047284C9EFB07D742A53AD60A435FC8D0</vt:lpwstr>
  </property>
</Properties>
</file>