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0E4A8-3DBA-4E24-8DCE-F70666E22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64A635-0020-4B15-B98D-FCF71E9FC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BB3AF8-A4E4-49CE-BDDA-2B47AD071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5C0E06-F26F-44E8-B1E8-DBD58EA0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084266-2D39-47D1-A346-4EECF4EB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21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D5EA9-F362-4154-B66D-84761C40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BE69E4-2FAD-40CB-84FA-2B41E5264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4628F-4AB1-4459-8733-B6FCB261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EA3E6-6DBE-4DF7-A6BC-B5AB2992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7521FE-2D8A-4ED2-8063-1A0232AA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48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FBE5BF6-5AD9-4AAD-B5E6-5EAC6CB80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B5B66C-DBD6-4F96-AB69-FA7EC1406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3FB90C-BEEB-465C-888F-F7EFB287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37D1F5-E7E3-4122-81E7-A015E7A5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B34346-0800-46C7-A71E-99A5ECB2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2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F9F38-5D58-49A1-98AF-8C5850A3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407B8-9414-4216-B682-FB32C61C0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FD8164-A856-4342-B5AF-2207E9D88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0545E1-C446-41FF-BDB4-6A4EB81F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139F37-1A0A-417E-BF29-11C29E8C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4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ACEA8C-20EB-4193-BB2B-D7265BE1C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CC7CDDB-749D-4CB8-AC9D-147C0A3A6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D5B969-FB63-42A7-8BA5-FD27E6C4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14730-86A8-4E19-98D8-FDDC7E22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6A5FD2-DAB3-4AFB-91AE-8F6D533DC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28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7EAB4-9DB3-427A-85E1-2D8BE2D6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04D4B5-FF8B-4FF8-B8D8-98607D3E0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AE6B91-E7F3-4EA5-A89E-5A70D30FC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A6C4D7-153B-4D27-89BD-CCCDE3A8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5B5B4C-D713-422C-B2D5-E2C90FD6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988A3D-F859-4C03-B5A0-84ED031F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56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FD391-9E7F-47FA-BE9B-20692A9B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7EC638A-28AB-4EA8-9998-1D1EE9A6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5BCA660-B889-423C-BEE3-0E50DD948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FA39DC3-2E82-48E7-8794-ED23B4A4B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FFD6F24-EBB6-48C4-BDEC-927DA0A72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A6B6F0E-E313-4A08-A7AA-A673122C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B8332C-842A-48E1-A18C-02184BDCE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E8F2D1-634E-4B7C-BB1D-E6057FBE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97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D8DBB-DD0C-4B87-B9F4-021934AF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ACA0BA-0E89-4DF4-B17D-7DD9C5C25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7DAC46-997D-4050-88EA-9637176A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00BA0D-3962-4B51-B082-47B25FEA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78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470A41-2C80-4777-9EBC-4AD0EBEF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1F8BE0B-BA12-44FA-9A48-F8867846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0DE7DA-CA7A-4FDB-A397-415C7A70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0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C0989-8D32-4310-ADAF-328342D4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0AF15E-98FC-4892-9307-9728A079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73EA4D-DBFE-4440-A16B-23C13E324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83E2C4-3959-403A-8B1C-EA415936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FF540C-74E2-488B-A215-07A51A9E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525091-2C94-417E-86C6-8942E9D5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85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BA906-C837-4BD4-8041-83DDB75E7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1F5386-8F26-4553-8144-CBE949486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781E73A-D26F-4D95-9876-02047A75A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F84790-D672-4C05-97E9-B7369B6D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B97ACE-363A-43F1-AC8B-3CF148AF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105DC-8B7F-4704-AD36-05A46DD8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63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FBBB56-E553-457B-9995-1670B9A3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512F39-1F12-458C-87CE-57C33CA6E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A0C077-BB9D-4B75-A1CC-7B0E78EEB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E6762-C9B7-4950-BCF4-3F1CD41EE84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99989D-F701-4540-91F8-4B5A696FB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691B0-A673-4EB9-8D25-778D6EA1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03A9-FCDD-4430-83EC-910B7A3D0F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60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9EDD0-7913-474B-B8B8-584C355D6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D2AAC2-A61A-430D-94B6-0254B0985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Image 1" descr="image002">
            <a:extLst>
              <a:ext uri="{FF2B5EF4-FFF2-40B4-BE49-F238E27FC236}">
                <a16:creationId xmlns:a16="http://schemas.microsoft.com/office/drawing/2014/main" id="{FFDD52A9-2155-4569-81DF-221C3154D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763" y="6350"/>
            <a:ext cx="12095163" cy="629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840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Blažek Vítězslav, Ing.</dc:creator>
  <cp:lastModifiedBy>Blažek Vítězslav, Ing.</cp:lastModifiedBy>
  <cp:revision>1</cp:revision>
  <dcterms:created xsi:type="dcterms:W3CDTF">2021-04-28T11:55:34Z</dcterms:created>
  <dcterms:modified xsi:type="dcterms:W3CDTF">2021-04-28T11:55:53Z</dcterms:modified>
</cp:coreProperties>
</file>